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38" r:id="rId17"/>
    <p:sldId id="340" r:id="rId18"/>
    <p:sldId id="341" r:id="rId19"/>
    <p:sldId id="342" r:id="rId20"/>
    <p:sldId id="344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6" r:id="rId43"/>
    <p:sldId id="367" r:id="rId44"/>
    <p:sldId id="368" r:id="rId45"/>
    <p:sldId id="369" r:id="rId46"/>
    <p:sldId id="370" r:id="rId47"/>
    <p:sldId id="372" r:id="rId48"/>
    <p:sldId id="373" r:id="rId49"/>
    <p:sldId id="374" r:id="rId50"/>
    <p:sldId id="375" r:id="rId51"/>
    <p:sldId id="365" r:id="rId52"/>
    <p:sldId id="376" r:id="rId53"/>
    <p:sldId id="386" r:id="rId54"/>
    <p:sldId id="387" r:id="rId55"/>
    <p:sldId id="388" r:id="rId56"/>
    <p:sldId id="389" r:id="rId57"/>
    <p:sldId id="390" r:id="rId58"/>
    <p:sldId id="391" r:id="rId59"/>
    <p:sldId id="378" r:id="rId60"/>
    <p:sldId id="379" r:id="rId61"/>
    <p:sldId id="380" r:id="rId62"/>
    <p:sldId id="381" r:id="rId63"/>
    <p:sldId id="382" r:id="rId64"/>
    <p:sldId id="383" r:id="rId65"/>
    <p:sldId id="384" r:id="rId66"/>
    <p:sldId id="385" r:id="rId67"/>
    <p:sldId id="377" r:id="rId68"/>
    <p:sldId id="392" r:id="rId69"/>
    <p:sldId id="393" r:id="rId70"/>
    <p:sldId id="400" r:id="rId71"/>
    <p:sldId id="401" r:id="rId72"/>
    <p:sldId id="402" r:id="rId73"/>
    <p:sldId id="403" r:id="rId74"/>
    <p:sldId id="404" r:id="rId75"/>
    <p:sldId id="405" r:id="rId76"/>
    <p:sldId id="406" r:id="rId77"/>
    <p:sldId id="407" r:id="rId78"/>
    <p:sldId id="408" r:id="rId79"/>
    <p:sldId id="409" r:id="rId80"/>
    <p:sldId id="410" r:id="rId81"/>
    <p:sldId id="411" r:id="rId82"/>
    <p:sldId id="412" r:id="rId83"/>
    <p:sldId id="413" r:id="rId84"/>
    <p:sldId id="414" r:id="rId85"/>
    <p:sldId id="415" r:id="rId86"/>
    <p:sldId id="416" r:id="rId87"/>
    <p:sldId id="417" r:id="rId88"/>
    <p:sldId id="394" r:id="rId89"/>
    <p:sldId id="395" r:id="rId90"/>
    <p:sldId id="396" r:id="rId91"/>
    <p:sldId id="397" r:id="rId92"/>
    <p:sldId id="398" r:id="rId93"/>
    <p:sldId id="399" r:id="rId94"/>
    <p:sldId id="418" r:id="rId95"/>
    <p:sldId id="420" r:id="rId96"/>
    <p:sldId id="421" r:id="rId97"/>
    <p:sldId id="422" r:id="rId98"/>
  </p:sldIdLst>
  <p:sldSz cx="12192000" cy="6858000"/>
  <p:notesSz cx="6858000" cy="9144000"/>
  <p:custDataLst>
    <p:tags r:id="rId9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gs" Target="tags/tag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995612"/>
            <a:ext cx="104203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2776"/>
            <a:ext cx="11544300" cy="3710533"/>
            <a:chOff x="323850" y="1412776"/>
            <a:chExt cx="11544300" cy="37105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1913" y="3284984"/>
              <a:ext cx="10296525" cy="1838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91272" y="4265106"/>
            <a:ext cx="936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487" y="836712"/>
            <a:ext cx="97250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833437"/>
            <a:ext cx="45815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56792"/>
            <a:ext cx="103060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7687" y="1412776"/>
            <a:ext cx="11096625" cy="1578471"/>
            <a:chOff x="547687" y="1412776"/>
            <a:chExt cx="11096625" cy="1578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412776"/>
              <a:ext cx="110966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276872"/>
              <a:ext cx="2600325" cy="7143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03" y="3255268"/>
            <a:ext cx="315277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880" y="2381846"/>
            <a:ext cx="4225305" cy="435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1337689"/>
            <a:ext cx="8640465" cy="53316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75224" y="11015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2184" y="3466752"/>
            <a:ext cx="12957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49400" y="5063904"/>
            <a:ext cx="23904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68856" y="5856384"/>
            <a:ext cx="5195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12776"/>
            <a:ext cx="11363325" cy="4837881"/>
            <a:chOff x="414337" y="1412776"/>
            <a:chExt cx="11363325" cy="4837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12776"/>
              <a:ext cx="11363325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517232"/>
              <a:ext cx="5267325" cy="7334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137089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65840" y="237063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40108" y="5409792"/>
            <a:ext cx="145974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1136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50168" y="41136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68760"/>
            <a:ext cx="110966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3695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22890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37760" y="41788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77652"/>
            <a:ext cx="103441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8825"/>
            <a:ext cx="10972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556792"/>
            <a:ext cx="93916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12776"/>
            <a:ext cx="103441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90550" y="1340768"/>
            <a:ext cx="11010900" cy="3708995"/>
            <a:chOff x="590550" y="1340768"/>
            <a:chExt cx="11010900" cy="37089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340768"/>
              <a:ext cx="110109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221088"/>
              <a:ext cx="5638800" cy="8286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25888" y="4196704"/>
            <a:ext cx="18500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31527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2132856"/>
            <a:ext cx="58769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56792"/>
            <a:ext cx="102870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12776"/>
            <a:ext cx="104584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360" y="2278016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137460"/>
            <a:ext cx="62646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27896" y="4413872"/>
            <a:ext cx="43924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36918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4462"/>
            <a:ext cx="116681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484784"/>
            <a:ext cx="90297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908720"/>
            <a:ext cx="53149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412776"/>
            <a:ext cx="93726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3861048"/>
            <a:ext cx="11058525" cy="1895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477447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75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4249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51888" y="3424456"/>
            <a:ext cx="18120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4317480"/>
            <a:ext cx="392127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240820"/>
            <a:ext cx="936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412776"/>
            <a:ext cx="11039475" cy="3720058"/>
            <a:chOff x="576262" y="1412776"/>
            <a:chExt cx="11039475" cy="3720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412776"/>
              <a:ext cx="11039475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5468" y="3284984"/>
              <a:ext cx="10144125" cy="1847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4269871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414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6737" y="1412776"/>
            <a:ext cx="11058525" cy="1673721"/>
            <a:chOff x="566737" y="1412776"/>
            <a:chExt cx="11058525" cy="16737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412776"/>
              <a:ext cx="110585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276872"/>
              <a:ext cx="1485900" cy="80962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116957"/>
            <a:ext cx="31813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880" y="2708920"/>
            <a:ext cx="3966148" cy="404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4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3321560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192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3404616"/>
            <a:ext cx="56886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760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1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12776"/>
            <a:ext cx="100869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2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12776"/>
            <a:ext cx="101917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9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6263" y="1268760"/>
            <a:ext cx="8976122" cy="5390320"/>
            <a:chOff x="576262" y="1268760"/>
            <a:chExt cx="11039475" cy="66294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268760"/>
              <a:ext cx="11039475" cy="5838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7107585"/>
              <a:ext cx="2143125" cy="7905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3" y="5181576"/>
            <a:ext cx="468052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7816" y="5943323"/>
            <a:ext cx="1229791" cy="58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57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37242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028659"/>
            <a:ext cx="5291766" cy="455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8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2350024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340768"/>
            <a:ext cx="11068050" cy="3960440"/>
            <a:chOff x="561975" y="1340768"/>
            <a:chExt cx="11068050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340768"/>
              <a:ext cx="11068050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453483"/>
              <a:ext cx="7000875" cy="8477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4419171"/>
            <a:ext cx="43204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581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5229200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626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32971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59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3584" y="46775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42776" y="45323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60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3393568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567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9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84784"/>
            <a:ext cx="102870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4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412776"/>
            <a:ext cx="11068050" cy="2749649"/>
            <a:chOff x="561975" y="1340768"/>
            <a:chExt cx="11068050" cy="27496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340768"/>
              <a:ext cx="1106805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356992"/>
              <a:ext cx="335280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052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20" y="1340768"/>
            <a:ext cx="33432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3" y="2083718"/>
            <a:ext cx="6048672" cy="444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1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0768"/>
            <a:ext cx="10282361" cy="543726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120894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46696" y="5963824"/>
            <a:ext cx="20452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728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1412776"/>
            <a:ext cx="2664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344" y="3400072"/>
            <a:ext cx="2664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7213" y="1340769"/>
            <a:ext cx="10435332" cy="5374292"/>
            <a:chOff x="557212" y="1340768"/>
            <a:chExt cx="11077575" cy="57050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340768"/>
              <a:ext cx="110394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356992"/>
              <a:ext cx="8239125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212" y="4293096"/>
              <a:ext cx="11077575" cy="27527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 flipH="1">
            <a:off x="7104112" y="3133145"/>
            <a:ext cx="9604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 flipH="1">
            <a:off x="1751824" y="5912921"/>
            <a:ext cx="26879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413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537" y="1052736"/>
            <a:ext cx="104489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133475"/>
            <a:ext cx="53340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412776"/>
            <a:ext cx="11029950" cy="2716882"/>
            <a:chOff x="581025" y="1412776"/>
            <a:chExt cx="11029950" cy="2716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412776"/>
              <a:ext cx="110299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0253" y="3501008"/>
              <a:ext cx="58578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776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2090"/>
            <a:ext cx="32766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132856"/>
            <a:ext cx="5616624" cy="449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61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3" y="1268760"/>
            <a:ext cx="9029080" cy="54565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14784" y="35497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7984" y="4378832"/>
            <a:ext cx="1986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81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69824" y="4246616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44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1377344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3404616"/>
            <a:ext cx="61926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70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825" y="1340768"/>
            <a:ext cx="11182350" cy="2673846"/>
            <a:chOff x="504825" y="1340768"/>
            <a:chExt cx="11182350" cy="2673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25" y="1340768"/>
              <a:ext cx="111823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262" y="2204864"/>
              <a:ext cx="10277475" cy="18097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3" y="2204864"/>
            <a:ext cx="456267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7295" y="3132028"/>
            <a:ext cx="460553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05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340045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8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06785"/>
            <a:ext cx="109537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72775" cy="1733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53794" y="2388135"/>
            <a:ext cx="16703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823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0562" y="1556792"/>
            <a:ext cx="10810875" cy="4682083"/>
            <a:chOff x="690562" y="1556792"/>
            <a:chExt cx="10810875" cy="4682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3429000"/>
              <a:ext cx="1081087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033" y="1556792"/>
              <a:ext cx="10677525" cy="16764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3393568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43894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07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329717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883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389488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90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20688"/>
            <a:ext cx="9896475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18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268760"/>
            <a:ext cx="10753725" cy="5491708"/>
            <a:chOff x="719137" y="1268760"/>
            <a:chExt cx="10753725" cy="54917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137" y="1268760"/>
              <a:ext cx="1075372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5437" y="3140968"/>
              <a:ext cx="9877425" cy="36195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2170564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30811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74832" y="5056256"/>
            <a:ext cx="16244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467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5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196752"/>
            <a:ext cx="74961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6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28800"/>
            <a:ext cx="94488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7206809" cy="636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3405760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413872"/>
            <a:ext cx="57606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43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3297176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248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328498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1696" y="528447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112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5433032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798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398373" cy="54718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21328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8864" y="30472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59824" y="5863608"/>
            <a:ext cx="1496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53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8498" y="4049596"/>
            <a:ext cx="3855002" cy="27089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2313448"/>
            <a:ext cx="48965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69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772816"/>
            <a:ext cx="10020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1412776"/>
            <a:ext cx="61055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136515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45360" y="326710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87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3249552"/>
            <a:ext cx="2664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508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01119"/>
            <a:ext cx="10156369" cy="544024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196752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28688" y="3086512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27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608" y="1365724"/>
            <a:ext cx="10835952" cy="5375644"/>
            <a:chOff x="300608" y="1365724"/>
            <a:chExt cx="10835952" cy="5375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608" y="1365724"/>
              <a:ext cx="10835952" cy="5303636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2495600" y="6741368"/>
              <a:ext cx="180020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59492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31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71600"/>
            <a:ext cx="1087755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2646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42687" y="42013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0190" y="5164468"/>
            <a:ext cx="292761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18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89958"/>
            <a:ext cx="107156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3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052736"/>
            <a:ext cx="106965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3938957"/>
            <a:ext cx="6951885" cy="2679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1905212"/>
            <a:ext cx="83529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949328"/>
            <a:ext cx="38884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51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97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10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2025-10-29T08:41:36Z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