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3067050"/>
            <a:ext cx="69056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10680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30008"/>
            <a:ext cx="11043592" cy="541136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1268760"/>
            <a:ext cx="86409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4781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3359311"/>
            <a:ext cx="21602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6480" y="5285647"/>
            <a:ext cx="21602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2705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95952" y="2361072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43711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267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7928" y="2899448"/>
            <a:ext cx="25922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66487" y="3850424"/>
            <a:ext cx="273023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8119" y="4789208"/>
            <a:ext cx="81539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4753204"/>
            <a:ext cx="266429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3600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2264680"/>
            <a:ext cx="24482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63336" y="3227848"/>
            <a:ext cx="15929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2301256"/>
            <a:ext cx="20162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37552" y="2301256"/>
            <a:ext cx="32829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9616" y="4245472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72192" y="4245472"/>
            <a:ext cx="21483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362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94116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6026"/>
            <a:ext cx="114395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3943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58112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30860"/>
            <a:ext cx="11010900" cy="1638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23086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2025-10-29T07:41:53Z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