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3033712"/>
            <a:ext cx="74961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96421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12" y="3356992"/>
            <a:ext cx="110680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110" y="3207668"/>
            <a:ext cx="6505777" cy="34922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1340768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4168" y="2316128"/>
            <a:ext cx="30784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47424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325835"/>
            <a:ext cx="112871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293068"/>
            <a:ext cx="112299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268760"/>
            <a:ext cx="9496946" cy="5458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5181576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3" y="1340768"/>
            <a:ext cx="11098743" cy="5256584"/>
            <a:chOff x="271462" y="1340768"/>
            <a:chExt cx="1164907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012" y="4114800"/>
              <a:ext cx="11058525" cy="2743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909816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85824" y="5750808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40768"/>
            <a:ext cx="10544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7" y="3212976"/>
            <a:ext cx="222641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5071" y="4188336"/>
            <a:ext cx="469892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4208896"/>
            <a:ext cx="20490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6480" y="5172064"/>
            <a:ext cx="1247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3571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6" y="2276872"/>
            <a:ext cx="20522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03626"/>
            <a:ext cx="10785276" cy="548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4928976"/>
            <a:ext cx="42484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7656" y="5865080"/>
            <a:ext cx="80146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210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916832"/>
            <a:ext cx="97440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44824"/>
            <a:ext cx="108108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2794"/>
            <a:ext cx="11515725" cy="5162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714500"/>
            <a:ext cx="9515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