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2852936"/>
            <a:ext cx="11737304" cy="80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552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692696"/>
            <a:ext cx="74390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134" y="3212976"/>
            <a:ext cx="4397731" cy="3429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9787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732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782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5900"/>
            <a:ext cx="11544300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51512" y="45091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750"/>
            <a:ext cx="1155382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36912"/>
            <a:ext cx="6282853" cy="3848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125771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2192" y="225745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836712"/>
            <a:ext cx="42767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337033"/>
            <a:ext cx="102584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0562" y="1484784"/>
            <a:ext cx="10810875" cy="3886175"/>
            <a:chOff x="690562" y="1484784"/>
            <a:chExt cx="10810875" cy="3886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1484784"/>
              <a:ext cx="108108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7762875" cy="2085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9822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556792"/>
            <a:ext cx="9782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340768"/>
            <a:ext cx="10715625" cy="2586583"/>
            <a:chOff x="738187" y="1340768"/>
            <a:chExt cx="10715625" cy="2586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340768"/>
              <a:ext cx="107156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212976"/>
              <a:ext cx="1133475" cy="7143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006" y="3273755"/>
            <a:ext cx="323850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3036218"/>
            <a:ext cx="4680520" cy="377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341864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227687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77232" y="528901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2895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361072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0624691" cy="54028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60212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385022"/>
            <a:ext cx="16867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4808" y="4421342"/>
            <a:ext cx="11667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1271587"/>
            <a:ext cx="43529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316" y="4341837"/>
            <a:ext cx="10782300" cy="1895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