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8" r:id="rId36"/>
    <p:sldId id="359" r:id="rId37"/>
    <p:sldId id="360" r:id="rId38"/>
    <p:sldId id="361" r:id="rId39"/>
    <p:sldId id="362" r:id="rId40"/>
    <p:sldId id="363" r:id="rId41"/>
    <p:sldId id="364" r:id="rId42"/>
    <p:sldId id="365" r:id="rId43"/>
    <p:sldId id="367" r:id="rId44"/>
    <p:sldId id="368" r:id="rId45"/>
    <p:sldId id="369" r:id="rId46"/>
  </p:sldIdLst>
  <p:sldSz cx="12192000" cy="6858000"/>
  <p:notesSz cx="6858000" cy="9144000"/>
  <p:custDataLst>
    <p:tags r:id="rId4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gs" Target="tags/tag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4162" y="3000375"/>
            <a:ext cx="6543675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8" y="1268760"/>
            <a:ext cx="10846852" cy="5472608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536160" y="3933056"/>
            <a:ext cx="331236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00256" y="5805264"/>
            <a:ext cx="144016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1755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1" y="1268760"/>
            <a:ext cx="8928992" cy="5446466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168008" y="4437112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725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268760"/>
            <a:ext cx="11668125" cy="2876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4165817"/>
            <a:ext cx="7973714" cy="25367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3284984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24018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412776"/>
            <a:ext cx="1079182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518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768"/>
            <a:ext cx="11630025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163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84784"/>
            <a:ext cx="11534775" cy="38290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4581128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3664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6475" y="1484784"/>
            <a:ext cx="7639050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625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412776"/>
            <a:ext cx="1102042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81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412776"/>
            <a:ext cx="1113472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052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84784"/>
            <a:ext cx="1154430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9450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2776"/>
            <a:ext cx="11591925" cy="2295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736" y="1988840"/>
            <a:ext cx="5153025" cy="3171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1514474"/>
            <a:ext cx="3171825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24250" y="2170757"/>
            <a:ext cx="5143500" cy="299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811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40768"/>
            <a:ext cx="1177290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656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484784"/>
            <a:ext cx="11039475" cy="47244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847528" y="2348880"/>
            <a:ext cx="172819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72263" y="4340720"/>
            <a:ext cx="3143473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57063" y="5316080"/>
            <a:ext cx="6379097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0266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340769"/>
            <a:ext cx="10387136" cy="5309178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392144" y="1233328"/>
            <a:ext cx="374441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35184" y="2159920"/>
            <a:ext cx="702105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631504" y="4002982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5857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12776"/>
            <a:ext cx="11706225" cy="46482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567608" y="5287560"/>
            <a:ext cx="144016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98142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2009775"/>
            <a:ext cx="9982200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182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556792"/>
            <a:ext cx="10848975" cy="2847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325" y="4581128"/>
            <a:ext cx="10801350" cy="17335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791744" y="3502152"/>
            <a:ext cx="158417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9606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484784"/>
            <a:ext cx="10677525" cy="46101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976320" y="1412776"/>
            <a:ext cx="245844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58784" y="2400328"/>
            <a:ext cx="382910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0911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12776"/>
            <a:ext cx="11525250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1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12776"/>
            <a:ext cx="11525250" cy="38576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855640" y="4365104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42196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99589" cy="5342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159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484784"/>
            <a:ext cx="11268075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1900" y="2492896"/>
            <a:ext cx="4648200" cy="38195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699955" y="1365152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26102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40768"/>
            <a:ext cx="11677650" cy="45339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3128776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377752" y="4067560"/>
            <a:ext cx="170197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27185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0862" y="980728"/>
            <a:ext cx="6010275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882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628775"/>
            <a:ext cx="1166812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9102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7050" y="1052512"/>
            <a:ext cx="605790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5565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412776"/>
            <a:ext cx="10744200" cy="36861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480376" y="1305336"/>
            <a:ext cx="86409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371160" y="4194840"/>
            <a:ext cx="86409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0638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281460"/>
            <a:ext cx="10629900" cy="55149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888136" y="2157240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0020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48006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5421288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89334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6737" y="1124744"/>
            <a:ext cx="11058525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22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66750" y="1263377"/>
            <a:ext cx="10858500" cy="5333975"/>
            <a:chOff x="666750" y="1340768"/>
            <a:chExt cx="10858500" cy="53339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28662" y="1340768"/>
              <a:ext cx="10734675" cy="1714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66750" y="3140968"/>
              <a:ext cx="10858500" cy="35337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7756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985962"/>
            <a:ext cx="11668125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5002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35909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4221088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4317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1700" y="980728"/>
            <a:ext cx="7848600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4147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340768"/>
            <a:ext cx="10763250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629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2776"/>
            <a:ext cx="11591925" cy="35814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4293096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7150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1744" y="260648"/>
            <a:ext cx="4230414" cy="272407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037" y="3140968"/>
            <a:ext cx="10829925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38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3837" y="1268760"/>
            <a:ext cx="11744325" cy="3571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8226" y="4840634"/>
            <a:ext cx="2495545" cy="200860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935760" y="3969632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58916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44291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4077072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52747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84784"/>
            <a:ext cx="11534775" cy="36957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3429000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84045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84784"/>
            <a:ext cx="1154430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111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8"/>
            <a:ext cx="11620500" cy="47625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16480" y="2276872"/>
            <a:ext cx="115212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30484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412776"/>
            <a:ext cx="1087755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598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45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4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2025-10-29T06:56:24Z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