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3043237"/>
            <a:ext cx="56292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4784"/>
            <a:ext cx="110585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0550" y="1340768"/>
            <a:ext cx="11010900" cy="5184576"/>
            <a:chOff x="590550" y="1412776"/>
            <a:chExt cx="11010900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0550" y="1412776"/>
              <a:ext cx="11010900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4837" y="4092277"/>
              <a:ext cx="10982325" cy="25050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2145048"/>
            <a:ext cx="28803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2344" y="4863864"/>
            <a:ext cx="4754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343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2240296"/>
            <a:ext cx="327320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31653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4101456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5400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9896" y="5877272"/>
            <a:ext cx="38884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3438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1305336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05288" y="2244120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2244120"/>
            <a:ext cx="15411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53088" y="3158520"/>
            <a:ext cx="23629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2609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3128776"/>
            <a:ext cx="61926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9696" y="4930120"/>
            <a:ext cx="28803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84784"/>
            <a:ext cx="10887075" cy="2505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2337832"/>
            <a:ext cx="22322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412776"/>
            <a:ext cx="101917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55168" y="404164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3495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1257712"/>
            <a:ext cx="22322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02008" y="2184304"/>
            <a:ext cx="10775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2180480"/>
            <a:ext cx="14057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02008" y="3110896"/>
            <a:ext cx="10775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3110896"/>
            <a:ext cx="27363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0768"/>
            <a:ext cx="11087100" cy="3533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4017256"/>
            <a:ext cx="208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1975" y="1400076"/>
            <a:ext cx="9422457" cy="5308684"/>
            <a:chOff x="561975" y="1487785"/>
            <a:chExt cx="11068050" cy="623582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1975" y="1487785"/>
              <a:ext cx="11068050" cy="3381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1025" y="5085184"/>
              <a:ext cx="11029950" cy="26384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4462615"/>
            <a:ext cx="1440160" cy="550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1800" y="5136326"/>
            <a:ext cx="5330224" cy="666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56792"/>
            <a:ext cx="110204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28762"/>
            <a:ext cx="110966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2025-10-29T07:36:58Z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