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052762"/>
            <a:ext cx="96774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9"/>
            <a:ext cx="9811222" cy="54005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80224" y="59382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152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13651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3760" y="13651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4928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5887"/>
            <a:ext cx="11649075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3" y="3513200"/>
            <a:ext cx="200811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159" y="4634864"/>
            <a:ext cx="11423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268760"/>
            <a:ext cx="11382375" cy="5328592"/>
            <a:chOff x="404812" y="1268760"/>
            <a:chExt cx="113823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268760"/>
              <a:ext cx="113823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7462" y="2196802"/>
              <a:ext cx="7077075" cy="4400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79456" y="1245168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9700"/>
            <a:ext cx="11668125" cy="4038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774" y="4122451"/>
            <a:ext cx="7686451" cy="2571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849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8300"/>
            <a:ext cx="116205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4996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7565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81864" y="3731904"/>
            <a:ext cx="15579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61256" y="3731904"/>
            <a:ext cx="15579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6952" y="4682880"/>
            <a:ext cx="15579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56072" y="4682880"/>
            <a:ext cx="15579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5642624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171" y="3212976"/>
            <a:ext cx="4309658" cy="3284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23887" y="1458257"/>
            <a:ext cx="9792593" cy="5232717"/>
            <a:chOff x="623887" y="1458257"/>
            <a:chExt cx="11112129" cy="5937817"/>
          </a:xfrm>
        </p:grpSpPr>
        <p:grpSp>
          <p:nvGrpSpPr>
            <p:cNvPr id="13" name="组合 12"/>
            <p:cNvGrpSpPr/>
            <p:nvPr/>
          </p:nvGrpSpPr>
          <p:grpSpPr>
            <a:xfrm>
              <a:off x="767408" y="1458257"/>
              <a:ext cx="10903841" cy="1422882"/>
              <a:chOff x="767408" y="1458257"/>
              <a:chExt cx="10903841" cy="142288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767408" y="1458257"/>
                <a:ext cx="10903841" cy="645652"/>
                <a:chOff x="767408" y="1458257"/>
                <a:chExt cx="10903841" cy="64565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67408" y="1484784"/>
                  <a:ext cx="5334000" cy="6191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125501" y="1484784"/>
                  <a:ext cx="4343400" cy="59055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509199" y="1458257"/>
                  <a:ext cx="1162050" cy="590550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59496" y="2204864"/>
                <a:ext cx="2352675" cy="676275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39416" y="3068960"/>
              <a:ext cx="10896600" cy="1587996"/>
              <a:chOff x="927023" y="3258113"/>
              <a:chExt cx="10896600" cy="158799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927023" y="3258113"/>
                <a:ext cx="10896600" cy="661637"/>
                <a:chOff x="927023" y="3258113"/>
                <a:chExt cx="10896600" cy="661637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27023" y="3258113"/>
                  <a:ext cx="5210175" cy="657225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137198" y="3319675"/>
                  <a:ext cx="4495800" cy="600075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632998" y="3343838"/>
                  <a:ext cx="1190625" cy="571500"/>
                </a:xfrm>
                <a:prstGeom prst="rect">
                  <a:avLst/>
                </a:prstGeom>
              </p:spPr>
            </p:pic>
          </p:grp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59496" y="4207934"/>
                <a:ext cx="2876550" cy="6381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3887" y="4843374"/>
              <a:ext cx="10944225" cy="2552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06421"/>
            <a:ext cx="5857081" cy="2708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1221136"/>
            <a:ext cx="49685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83808" y="2169432"/>
            <a:ext cx="271187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9408" y="3132600"/>
            <a:ext cx="52585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5" y="3114514"/>
            <a:ext cx="918567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138032"/>
            <a:ext cx="32403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6362"/>
            <a:ext cx="116109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836712"/>
            <a:ext cx="1090612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62075"/>
            <a:ext cx="1074420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21926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38528" y="50821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73280" y="6033152"/>
            <a:ext cx="15464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40152" y="4275216"/>
            <a:ext cx="1535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36664" y="4275216"/>
            <a:ext cx="1535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136515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42008" y="23134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5368" y="23134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6280" y="32766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4068"/>
            <a:ext cx="11658600" cy="3467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289064"/>
            <a:ext cx="23042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08880"/>
            <a:ext cx="13648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9360" y="3248408"/>
            <a:ext cx="13648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3256386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9993999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82040" y="12931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25624" y="3207288"/>
            <a:ext cx="17342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65976" y="4182648"/>
            <a:ext cx="40186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232" y="5121432"/>
            <a:ext cx="15118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