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5" r:id="rId13"/>
    <p:sldId id="334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7825" y="2876550"/>
            <a:ext cx="8896350" cy="1104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538287"/>
            <a:ext cx="1102042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06150" cy="1819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04" y="2996952"/>
            <a:ext cx="3905250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504950"/>
            <a:ext cx="1173480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4509120"/>
            <a:ext cx="18002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6600" y="1285875"/>
            <a:ext cx="5638800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19225"/>
            <a:ext cx="11734800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712684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628775"/>
            <a:ext cx="1077277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00808"/>
            <a:ext cx="7658100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54633"/>
            <a:ext cx="10526088" cy="531472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4941168"/>
            <a:ext cx="13681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0016" y="5832419"/>
            <a:ext cx="13681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3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8037" y="1285875"/>
            <a:ext cx="5495925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723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7808" y="4005064"/>
            <a:ext cx="3744416" cy="278654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268760"/>
            <a:ext cx="11591925" cy="2924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91544" y="3212976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45640" y="3212976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4099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132856"/>
            <a:ext cx="5905500" cy="2190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52575"/>
            <a:ext cx="1165860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822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1687" y="1647825"/>
            <a:ext cx="8048625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1772816"/>
            <a:ext cx="338437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6579" y="1484784"/>
            <a:ext cx="427672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398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062162"/>
            <a:ext cx="11658600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324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9534525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412776"/>
            <a:ext cx="338437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7192" y="1197893"/>
            <a:ext cx="5800725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709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514475"/>
            <a:ext cx="11772900" cy="3829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5445224"/>
            <a:ext cx="10001250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873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1957387"/>
            <a:ext cx="1060132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0912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2062162"/>
            <a:ext cx="11106150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2924944"/>
            <a:ext cx="17281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077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547812"/>
            <a:ext cx="1101090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3501008"/>
            <a:ext cx="12961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1618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72900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5303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887075" cy="172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852936"/>
            <a:ext cx="8280920" cy="380331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8448" y="2285838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4003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5" y="1196752"/>
            <a:ext cx="9573165" cy="547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72816"/>
            <a:ext cx="931545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463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5445224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659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2452687"/>
            <a:ext cx="10791825" cy="1952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428999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9193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53850" cy="4791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5" y="1556792"/>
            <a:ext cx="411875" cy="5170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06225" cy="483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268760"/>
            <a:ext cx="432048" cy="5423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908770"/>
            <a:ext cx="11668125" cy="440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476722"/>
            <a:ext cx="377242" cy="4735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3955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562100"/>
            <a:ext cx="1101090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492896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38287"/>
            <a:ext cx="1160145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599632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2025-10-30T05:38:19Z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