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852936"/>
            <a:ext cx="61341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5900"/>
            <a:ext cx="11210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0940" y="4217414"/>
            <a:ext cx="15091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68760"/>
            <a:ext cx="111347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298165"/>
            <a:ext cx="4968552" cy="44432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19675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6154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772816"/>
            <a:ext cx="3838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896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06896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0040" y="4133831"/>
            <a:ext cx="1550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284984"/>
            <a:ext cx="5256584" cy="34332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7" y="1308554"/>
            <a:ext cx="43818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61" y="2292402"/>
            <a:ext cx="2873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321"/>
            <a:ext cx="116776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844824"/>
            <a:ext cx="47815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3500"/>
            <a:ext cx="11610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78092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5908" y="3741627"/>
            <a:ext cx="16399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6387"/>
            <a:ext cx="11163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28775"/>
            <a:ext cx="11106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4219"/>
            <a:ext cx="11715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612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347787"/>
            <a:ext cx="75723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62087"/>
            <a:ext cx="111347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2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2562"/>
            <a:ext cx="11125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6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2" y="1279394"/>
            <a:ext cx="10740132" cy="54619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010381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78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5900"/>
            <a:ext cx="11163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1277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2276" y="2454497"/>
            <a:ext cx="19619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2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662112"/>
            <a:ext cx="7143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8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4606"/>
            <a:ext cx="116776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50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4962"/>
            <a:ext cx="11677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2088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0046" y="4388584"/>
            <a:ext cx="31398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76437"/>
            <a:ext cx="107823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050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4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5654"/>
            <a:ext cx="10515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9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558" y="2468632"/>
            <a:ext cx="16560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915" y="3440906"/>
            <a:ext cx="11896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0599" y="3440906"/>
            <a:ext cx="36554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9673" y="4437112"/>
            <a:ext cx="2618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5835"/>
            <a:ext cx="116871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40968"/>
            <a:ext cx="4002584" cy="34438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35699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09725"/>
            <a:ext cx="10982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17" y="3212976"/>
            <a:ext cx="111156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6122" y="1340768"/>
            <a:ext cx="15359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838" y="1340768"/>
            <a:ext cx="15359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6040" y="3140968"/>
            <a:ext cx="66264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511" y="4147966"/>
            <a:ext cx="55215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0643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