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39" r:id="rId31"/>
    <p:sldId id="340" r:id="rId32"/>
    <p:sldId id="341" r:id="rId33"/>
    <p:sldId id="342" r:id="rId34"/>
    <p:sldId id="343" r:id="rId35"/>
    <p:sldId id="344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938462"/>
            <a:ext cx="80105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429000"/>
            <a:ext cx="60579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928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69056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501008"/>
            <a:ext cx="43148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5347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636912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8487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14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64870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661248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3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23987"/>
            <a:ext cx="115443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5293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94116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23987"/>
            <a:ext cx="106013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8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8353425" cy="2448297"/>
            <a:chOff x="191344" y="1340768"/>
            <a:chExt cx="8353425" cy="24482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68675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988840"/>
              <a:ext cx="8353425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923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9700"/>
            <a:ext cx="114776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7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74758" cy="5539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4774" y="4383958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566124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25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19212"/>
            <a:ext cx="115633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5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708920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29000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87725"/>
            <a:ext cx="1584176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9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5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061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84984"/>
            <a:ext cx="93610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933056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7586" y="5272927"/>
            <a:ext cx="129614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939853"/>
            <a:ext cx="856895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1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961" r="855"/>
          <a:stretch/>
        </p:blipFill>
        <p:spPr>
          <a:xfrm>
            <a:off x="7032104" y="3789040"/>
            <a:ext cx="4694840" cy="163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6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6677025" cy="4164682"/>
            <a:chOff x="263352" y="1268760"/>
            <a:chExt cx="6677025" cy="416468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800725" cy="2028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356992"/>
              <a:ext cx="6677025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708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53136"/>
            <a:ext cx="1163955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49243" y="346670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5373216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4488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6886575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780928"/>
            <a:ext cx="32480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4390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84984"/>
            <a:ext cx="82010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861048"/>
            <a:ext cx="36957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65522"/>
            <a:ext cx="9883624" cy="5492478"/>
            <a:chOff x="191344" y="1196752"/>
            <a:chExt cx="10134600" cy="58300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6962775" cy="3038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293096"/>
              <a:ext cx="10134600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25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429000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82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953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268760"/>
            <a:ext cx="26193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077072"/>
            <a:ext cx="11544300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3501009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5488951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429000"/>
            <a:ext cx="28479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214313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852936"/>
            <a:ext cx="386715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73016"/>
            <a:ext cx="35433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852936"/>
            <a:ext cx="576064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2025-10-30T02:09:13Z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