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29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46" r:id="rId32"/>
    <p:sldId id="347" r:id="rId33"/>
    <p:sldId id="348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824162"/>
            <a:ext cx="1021080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356992"/>
            <a:ext cx="517207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0186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7239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031910"/>
            <a:ext cx="4032448" cy="36188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6395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1183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0201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23987"/>
            <a:ext cx="117538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437112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66862"/>
            <a:ext cx="111442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6432" y="3501008"/>
            <a:ext cx="1453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57400"/>
            <a:ext cx="117633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95437"/>
            <a:ext cx="107251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4847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66862"/>
            <a:ext cx="110871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91344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4934" y="12687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5890" y="2348880"/>
            <a:ext cx="138613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3146" y="4316576"/>
            <a:ext cx="138613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486025"/>
            <a:ext cx="109537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29000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52587"/>
            <a:ext cx="117062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628800"/>
            <a:ext cx="87153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248" y="5517232"/>
            <a:ext cx="33736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820" y="1650082"/>
            <a:ext cx="63150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0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652" y="3068960"/>
            <a:ext cx="91249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7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1328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5488" y="4005064"/>
            <a:ext cx="16131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2820" y="4931039"/>
            <a:ext cx="16131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8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62112"/>
            <a:ext cx="107156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0394" y="431769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1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80331"/>
            <a:ext cx="108394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98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557462"/>
            <a:ext cx="99441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501008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41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407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7848"/>
            <a:ext cx="117062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85925"/>
            <a:ext cx="1074420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49289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33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96202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4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0977"/>
            <a:ext cx="108204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196752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8604" y="4808053"/>
            <a:ext cx="16137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4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57350"/>
            <a:ext cx="116776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6254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323975"/>
            <a:ext cx="82105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43062"/>
            <a:ext cx="118110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51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65176"/>
            <a:ext cx="110109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2025-10-30T06:38:19Z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