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771775"/>
            <a:ext cx="822007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19275"/>
            <a:ext cx="118205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1864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640960" cy="549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9" y="1198437"/>
            <a:ext cx="64579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50" y="2026943"/>
            <a:ext cx="56578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831960"/>
            <a:ext cx="571500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1" y="1124744"/>
            <a:ext cx="4530949" cy="26642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698" y="3684433"/>
            <a:ext cx="1113472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998" y="4376684"/>
            <a:ext cx="11020425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7998" y="5167259"/>
            <a:ext cx="11153775" cy="933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b="16292"/>
          <a:stretch/>
        </p:blipFill>
        <p:spPr>
          <a:xfrm>
            <a:off x="765422" y="5903936"/>
            <a:ext cx="2752725" cy="7654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824192" y="51490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1571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561975"/>
            <a:ext cx="5876925" cy="573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530120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425" y="1124744"/>
            <a:ext cx="11972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43711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0997" y="5536707"/>
            <a:ext cx="10467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1166812"/>
            <a:ext cx="43338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4953080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43050"/>
            <a:ext cx="11934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38275"/>
            <a:ext cx="111442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146522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8771" y="522296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4462"/>
            <a:ext cx="115443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53573"/>
            <a:ext cx="117443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69" y="2209124"/>
            <a:ext cx="1102042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409" y="3126576"/>
            <a:ext cx="1108710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769" y="3958659"/>
            <a:ext cx="11010900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033" y="4823048"/>
            <a:ext cx="10467975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7925" y="5661248"/>
            <a:ext cx="2124075" cy="76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41384" y="562786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71625"/>
            <a:ext cx="112014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43075"/>
            <a:ext cx="109918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48" y="4412010"/>
            <a:ext cx="113442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73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62137"/>
            <a:ext cx="11449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1683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3103" y="4149080"/>
            <a:ext cx="8867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1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60848"/>
            <a:ext cx="9201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657" y="2060848"/>
            <a:ext cx="51149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0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1268760"/>
            <a:ext cx="12039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43087"/>
            <a:ext cx="111728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24944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5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85950"/>
            <a:ext cx="117824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24744"/>
            <a:ext cx="9836403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869160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0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162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907" y="4725144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4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71600"/>
            <a:ext cx="11896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501008"/>
            <a:ext cx="8577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1256" y="4496431"/>
            <a:ext cx="8577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33575"/>
            <a:ext cx="119348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33575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7" y="2996952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2589" y="4084973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885950"/>
            <a:ext cx="11982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36114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634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20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12776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457" y="4725144"/>
            <a:ext cx="16541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2025-10-30T06:46:29Z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