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86" y="2828925"/>
            <a:ext cx="11597754" cy="1149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0396"/>
            <a:ext cx="10521057" cy="546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81200"/>
            <a:ext cx="116681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2494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553" y="3920367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84784"/>
            <a:ext cx="73056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27" y="1307827"/>
            <a:ext cx="10893673" cy="54335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941168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680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33078"/>
            <a:ext cx="109061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7687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5076" y="5471485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495550"/>
            <a:ext cx="109156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456599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28887"/>
            <a:ext cx="117062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899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20155"/>
            <a:ext cx="107156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484784"/>
            <a:ext cx="52959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356992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3553"/>
            <a:ext cx="109823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5517232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0675"/>
            <a:ext cx="116586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2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595562"/>
            <a:ext cx="107823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23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41160" cy="46999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6165304"/>
            <a:ext cx="2156427" cy="68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77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061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27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693"/>
            <a:ext cx="108204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7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24744"/>
            <a:ext cx="770572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6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870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609725"/>
            <a:ext cx="102679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53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92896"/>
            <a:ext cx="984885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2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92392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33512"/>
            <a:ext cx="117157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412776"/>
            <a:ext cx="25812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4198" y="2132856"/>
            <a:ext cx="292417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29122"/>
            <a:ext cx="1086802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56301"/>
          <a:stretch/>
        </p:blipFill>
        <p:spPr>
          <a:xfrm>
            <a:off x="551384" y="2267322"/>
            <a:ext cx="4320480" cy="1809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58994"/>
          <a:stretch/>
        </p:blipFill>
        <p:spPr>
          <a:xfrm>
            <a:off x="5159896" y="2267322"/>
            <a:ext cx="4054302" cy="1809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2464" y="14847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