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3" r:id="rId11"/>
    <p:sldId id="332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952750"/>
            <a:ext cx="88677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1676400"/>
            <a:ext cx="3724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4108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95" y="4221088"/>
            <a:ext cx="103346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3192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2007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0522"/>
            <a:ext cx="11049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3181"/>
            <a:ext cx="118014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5406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5019" y="5949280"/>
            <a:ext cx="10866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1552575"/>
            <a:ext cx="6619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4012"/>
            <a:ext cx="117062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48715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8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870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10258425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525291"/>
            <a:ext cx="571500" cy="2038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4557" y="4495687"/>
            <a:ext cx="5143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47812"/>
            <a:ext cx="102108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47812"/>
            <a:ext cx="57150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698" y="1554490"/>
            <a:ext cx="5143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2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14537"/>
            <a:ext cx="102679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933056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82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9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28762"/>
            <a:ext cx="110680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7" y="3423992"/>
            <a:ext cx="51019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84691"/>
            <a:ext cx="13535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1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62187"/>
            <a:ext cx="114585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835"/>
            <a:ext cx="117919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052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5626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10286"/>
            <a:ext cx="108108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110585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0437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5501" y="40437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3285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4529" y="3984806"/>
            <a:ext cx="10354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4853" y="5848330"/>
            <a:ext cx="13390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556792"/>
            <a:ext cx="53530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0774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