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852737"/>
            <a:ext cx="10153650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6192"/>
            <a:ext cx="11305256" cy="54551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212976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5015" y="5007052"/>
            <a:ext cx="99708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1895475"/>
            <a:ext cx="76485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0120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33600"/>
            <a:ext cx="110490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52587"/>
            <a:ext cx="110204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28800"/>
            <a:ext cx="117538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490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85887"/>
            <a:ext cx="116967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780928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33600"/>
            <a:ext cx="116490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060848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2940524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13656"/>
            <a:ext cx="118110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068960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23257" y="3068960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431" y="4052808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5672" y="4052808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76400"/>
            <a:ext cx="116395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39" y="1556792"/>
            <a:ext cx="18593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555" y="2529066"/>
            <a:ext cx="18593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5381" y="3408742"/>
            <a:ext cx="13187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04925"/>
            <a:ext cx="116300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0027"/>
            <a:ext cx="110394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968"/>
            <a:ext cx="116681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02128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6201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31901"/>
            <a:ext cx="106394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2025-10-30T06:05:43Z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