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66" r:id="rId34"/>
    <p:sldId id="367" r:id="rId35"/>
    <p:sldId id="335" r:id="rId36"/>
    <p:sldId id="336" r:id="rId37"/>
    <p:sldId id="337" r:id="rId38"/>
    <p:sldId id="338" r:id="rId39"/>
    <p:sldId id="339" r:id="rId40"/>
    <p:sldId id="340" r:id="rId41"/>
    <p:sldId id="341" r:id="rId42"/>
    <p:sldId id="342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2967037"/>
            <a:ext cx="119729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1514475"/>
            <a:ext cx="87153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41757"/>
            <a:ext cx="10153128" cy="549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8233"/>
            <a:ext cx="112490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1927"/>
            <a:ext cx="10153128" cy="48253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2" y="6139410"/>
            <a:ext cx="9300220" cy="68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14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2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62100"/>
            <a:ext cx="11001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3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05025"/>
            <a:ext cx="110204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28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74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23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7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11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918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6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077072"/>
            <a:ext cx="90011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47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23987"/>
            <a:ext cx="112014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6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2138"/>
            <a:ext cx="117348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8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80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0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47812"/>
            <a:ext cx="110299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9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09787"/>
            <a:ext cx="110871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94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8220"/>
            <a:ext cx="109823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97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9645"/>
            <a:ext cx="112966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11347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67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0485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174205"/>
            <a:ext cx="6573937" cy="464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394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9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92297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03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97059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6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65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51356" cy="537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680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609850"/>
            <a:ext cx="110585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85912"/>
            <a:ext cx="111061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85987"/>
            <a:ext cx="111252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0311"/>
            <a:ext cx="109632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404937"/>
            <a:ext cx="98202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4047"/>
            <a:ext cx="10585176" cy="539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0012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38312"/>
            <a:ext cx="111061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7062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57350"/>
            <a:ext cx="110109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