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6" r:id="rId9"/>
    <p:sldId id="347" r:id="rId10"/>
    <p:sldId id="348" r:id="rId11"/>
    <p:sldId id="349" r:id="rId12"/>
    <p:sldId id="350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838450"/>
            <a:ext cx="1146810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636912"/>
            <a:ext cx="22098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9392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006746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63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20500" cy="1983486"/>
            <a:chOff x="335360" y="1268760"/>
            <a:chExt cx="11620500" cy="19834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30620" b="-20270"/>
            <a:stretch/>
          </p:blipFill>
          <p:spPr>
            <a:xfrm>
              <a:off x="839416" y="2564903"/>
              <a:ext cx="6145846" cy="68734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103556"/>
            <a:ext cx="8370686" cy="375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0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4003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106584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8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2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8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3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2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918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347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6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1724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2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53740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81125"/>
            <a:ext cx="115728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809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1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0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537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03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8790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328248" y="2604755"/>
            <a:ext cx="30243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911424" y="3250684"/>
            <a:ext cx="669674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76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0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00536"/>
            <a:ext cx="9162306" cy="55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7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44386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912424" y="1979656"/>
            <a:ext cx="1440160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424" y="2636912"/>
            <a:ext cx="1051316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3432" y="3328710"/>
            <a:ext cx="1584176" cy="44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72264" y="450912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5400" y="5157192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2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5919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484784"/>
            <a:ext cx="5153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84482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322692"/>
            <a:ext cx="30243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46829"/>
            <a:ext cx="6480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530120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600" y="5977561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143"/>
            <a:ext cx="11268520" cy="553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798"/>
            <a:ext cx="10340428" cy="56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8771"/>
            <a:ext cx="11461302" cy="556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631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84984"/>
            <a:ext cx="520065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554529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5824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6490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010428"/>
            <a:ext cx="69127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661248"/>
            <a:ext cx="1101722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273990"/>
            <a:ext cx="5400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38250"/>
            <a:ext cx="11610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91683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0851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6876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4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05064"/>
            <a:ext cx="298132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284984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8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2025-10-30T02:01:45Z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