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805112"/>
            <a:ext cx="808672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38337"/>
            <a:ext cx="110299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5" y="2924944"/>
            <a:ext cx="78912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455" y="4005064"/>
            <a:ext cx="23792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72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42088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4378" y="3508909"/>
            <a:ext cx="22494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7026" y="4608504"/>
            <a:ext cx="22494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85962"/>
            <a:ext cx="110490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16832"/>
            <a:ext cx="25721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888" y="3016427"/>
            <a:ext cx="1109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01008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1190" y="4565879"/>
            <a:ext cx="104114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1190" y="5665474"/>
            <a:ext cx="19864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57312"/>
            <a:ext cx="11096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0360" y="3497333"/>
            <a:ext cx="37082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0112" y="4573779"/>
            <a:ext cx="6938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81187"/>
            <a:ext cx="117633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0107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668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84984"/>
            <a:ext cx="38184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3944" y="4384579"/>
            <a:ext cx="34459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28737"/>
            <a:ext cx="103536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833562"/>
            <a:ext cx="102965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90725"/>
            <a:ext cx="109156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14732" cy="17281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02" y="3212976"/>
            <a:ext cx="9913504" cy="1709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1401" y="5124450"/>
            <a:ext cx="9839176" cy="16909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43872" y="5013176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