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886075"/>
            <a:ext cx="10182225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919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34888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3916" y="5277275"/>
            <a:ext cx="166774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156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699" y="2899760"/>
            <a:ext cx="8324725" cy="39136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50060" y="2179680"/>
            <a:ext cx="308224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7699" y="2922912"/>
            <a:ext cx="8491413" cy="384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0311"/>
            <a:ext cx="117633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19250"/>
            <a:ext cx="109918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484784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9259" y="4401604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919287"/>
            <a:ext cx="75057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90700"/>
            <a:ext cx="116871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422" y="321297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4908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2411" y="414908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62112"/>
            <a:ext cx="116586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01008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3501008"/>
            <a:ext cx="161076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9236" y="393305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0714" y="4869160"/>
            <a:ext cx="19997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96978" y="5877272"/>
            <a:ext cx="563938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9635"/>
            <a:ext cx="116205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14475"/>
            <a:ext cx="116300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5918"/>
            <a:ext cx="116014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88643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566" y="5108401"/>
            <a:ext cx="11239500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2348880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3308" y="5994905"/>
            <a:ext cx="27084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2757487"/>
            <a:ext cx="5695950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2025-10-30T05:58:34Z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