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1080135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5420" y="3717032"/>
            <a:ext cx="45053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24075"/>
            <a:ext cx="112204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9636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71675"/>
            <a:ext cx="116490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86104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47825"/>
            <a:ext cx="111252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14500"/>
            <a:ext cx="111347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90650"/>
            <a:ext cx="117633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27687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42" y="3191272"/>
            <a:ext cx="12932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42" y="4998293"/>
            <a:ext cx="109728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204864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4860" y="4913340"/>
            <a:ext cx="261031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4860" y="5874039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4462"/>
            <a:ext cx="116205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717032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24075"/>
            <a:ext cx="116014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988840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19" y="2949539"/>
            <a:ext cx="10495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866" y="3910238"/>
            <a:ext cx="151771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34076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7" y="1340768"/>
            <a:ext cx="9956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403" y="2313041"/>
            <a:ext cx="9956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1707" y="2301466"/>
            <a:ext cx="9956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36021" y="3212976"/>
            <a:ext cx="9956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10036" y="3212976"/>
            <a:ext cx="14545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37904" y="4150525"/>
            <a:ext cx="14545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90390" y="5076500"/>
            <a:ext cx="14545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57400"/>
            <a:ext cx="110204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08399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5252" y="3009972"/>
            <a:ext cx="13308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397067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71750"/>
            <a:ext cx="1159192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398725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2214562"/>
            <a:ext cx="752475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43050"/>
            <a:ext cx="117443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