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9842" r="9842"/>
          <a:stretch/>
        </p:blipFill>
        <p:spPr>
          <a:xfrm>
            <a:off x="335360" y="1628800"/>
            <a:ext cx="1152128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" y="4293096"/>
            <a:ext cx="1110615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412" y="1890712"/>
            <a:ext cx="40671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4036863"/>
            <a:ext cx="4536504" cy="26324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6300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90662"/>
            <a:ext cx="113157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6094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2420888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931" y="3501008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81220" y="3501008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00187"/>
            <a:ext cx="117252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36510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2338387"/>
            <a:ext cx="70008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24000"/>
            <a:ext cx="1174432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508079"/>
            <a:ext cx="98869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918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43050"/>
            <a:ext cx="110490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420888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3390" y="3451035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14475"/>
            <a:ext cx="110394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412776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7600" y="3530943"/>
            <a:ext cx="2764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528887"/>
            <a:ext cx="1102042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428999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24050"/>
            <a:ext cx="116300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680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356992"/>
            <a:ext cx="2160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6924" y="4387139"/>
            <a:ext cx="49116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1466" y="5445224"/>
            <a:ext cx="563264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20888"/>
            <a:ext cx="88106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89725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6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43037"/>
            <a:ext cx="108013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56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543050"/>
            <a:ext cx="83153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05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585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0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564904"/>
            <a:ext cx="738187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31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63531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25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83248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564904"/>
            <a:ext cx="489585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79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88840"/>
            <a:ext cx="90773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0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7509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4522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43025"/>
            <a:ext cx="110966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0500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260648"/>
            <a:ext cx="5184576" cy="23956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889076"/>
            <a:ext cx="109442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38287"/>
            <a:ext cx="116871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574477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2025-10-30T06:19:52Z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