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5"/>
  </p:notesMasterIdLst>
  <p:handoutMasterIdLst>
    <p:handoutMasterId r:id="rId6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47" r:id="rId12"/>
    <p:sldId id="346" r:id="rId13"/>
    <p:sldId id="348" r:id="rId14"/>
    <p:sldId id="350" r:id="rId15"/>
    <p:sldId id="349" r:id="rId16"/>
    <p:sldId id="351" r:id="rId17"/>
    <p:sldId id="352" r:id="rId18"/>
    <p:sldId id="353" r:id="rId19"/>
    <p:sldId id="354" r:id="rId20"/>
    <p:sldId id="355" r:id="rId21"/>
    <p:sldId id="356" r:id="rId22"/>
    <p:sldId id="357" r:id="rId23"/>
    <p:sldId id="358" r:id="rId24"/>
    <p:sldId id="359" r:id="rId25"/>
    <p:sldId id="360" r:id="rId26"/>
    <p:sldId id="361" r:id="rId27"/>
    <p:sldId id="362" r:id="rId28"/>
    <p:sldId id="363" r:id="rId29"/>
    <p:sldId id="333" r:id="rId30"/>
    <p:sldId id="334" r:id="rId31"/>
    <p:sldId id="335" r:id="rId32"/>
    <p:sldId id="336" r:id="rId33"/>
    <p:sldId id="337" r:id="rId34"/>
    <p:sldId id="338" r:id="rId35"/>
    <p:sldId id="339" r:id="rId36"/>
    <p:sldId id="340" r:id="rId37"/>
    <p:sldId id="341" r:id="rId38"/>
    <p:sldId id="342" r:id="rId39"/>
    <p:sldId id="343" r:id="rId40"/>
    <p:sldId id="344" r:id="rId41"/>
    <p:sldId id="345" r:id="rId42"/>
    <p:sldId id="364" r:id="rId43"/>
    <p:sldId id="365" r:id="rId44"/>
    <p:sldId id="366" r:id="rId45"/>
    <p:sldId id="367" r:id="rId46"/>
    <p:sldId id="368" r:id="rId47"/>
    <p:sldId id="369" r:id="rId48"/>
    <p:sldId id="371" r:id="rId49"/>
    <p:sldId id="372" r:id="rId50"/>
    <p:sldId id="373" r:id="rId51"/>
    <p:sldId id="374" r:id="rId52"/>
    <p:sldId id="375" r:id="rId53"/>
    <p:sldId id="376" r:id="rId54"/>
    <p:sldId id="377" r:id="rId55"/>
    <p:sldId id="378" r:id="rId56"/>
    <p:sldId id="379" r:id="rId57"/>
    <p:sldId id="380" r:id="rId58"/>
    <p:sldId id="381" r:id="rId59"/>
    <p:sldId id="382" r:id="rId60"/>
    <p:sldId id="383" r:id="rId61"/>
    <p:sldId id="384" r:id="rId62"/>
    <p:sldId id="385" r:id="rId63"/>
    <p:sldId id="386" r:id="rId64"/>
  </p:sldIdLst>
  <p:sldSz cx="12192000" cy="6858000"/>
  <p:notesSz cx="6858000" cy="9144000"/>
  <p:custDataLst>
    <p:tags r:id="rId6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gs" Target="tags/tag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037" y="2890837"/>
            <a:ext cx="10067925" cy="1076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628800"/>
            <a:ext cx="6912768" cy="357494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16507" y="1340768"/>
            <a:ext cx="4973378" cy="3694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82613"/>
            <a:ext cx="11734800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5280952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6337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2144" y="2060848"/>
            <a:ext cx="4438650" cy="2676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1628800"/>
            <a:ext cx="630555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680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40768"/>
            <a:ext cx="11649075" cy="2743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3284984"/>
            <a:ext cx="6108354" cy="285154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7449" y="6136531"/>
            <a:ext cx="10925175" cy="6762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79446" y="3284984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0124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04764"/>
            <a:ext cx="11017224" cy="5508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100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3480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960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500187"/>
            <a:ext cx="1117282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437112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9781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1567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946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085184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923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10315575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788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628775"/>
            <a:ext cx="11668125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564904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590675"/>
            <a:ext cx="1066800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341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172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3000904"/>
            <a:ext cx="3629025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4956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2052637"/>
            <a:ext cx="10810875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3933056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6494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085975"/>
            <a:ext cx="11677650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2924944"/>
            <a:ext cx="15121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1816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038350"/>
            <a:ext cx="11582400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3933056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0093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20500" cy="167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3952" y="2780928"/>
            <a:ext cx="3514725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4687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1268760"/>
            <a:ext cx="7886700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382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581150"/>
            <a:ext cx="1085850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420888"/>
            <a:ext cx="17281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6814" y="3416311"/>
            <a:ext cx="258705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69057" y="4423309"/>
            <a:ext cx="177115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2917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47812"/>
            <a:ext cx="1165860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4437112"/>
            <a:ext cx="13681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696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1340768"/>
            <a:ext cx="6096000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85912"/>
            <a:ext cx="11677650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706693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00200"/>
            <a:ext cx="1160145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1" y="3429000"/>
            <a:ext cx="263237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1601" y="4389699"/>
            <a:ext cx="184403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728" y="1772816"/>
            <a:ext cx="4619625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138362"/>
            <a:ext cx="11610975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196752"/>
            <a:ext cx="9667875" cy="5162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8246" y="1196752"/>
            <a:ext cx="9458325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340768"/>
            <a:ext cx="956310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52736"/>
            <a:ext cx="10696575" cy="160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5275" y="2929768"/>
            <a:ext cx="7272808" cy="388360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982518" y="2209688"/>
            <a:ext cx="335384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1667" y="3048718"/>
            <a:ext cx="6998709" cy="378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3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64895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5229200"/>
            <a:ext cx="158417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723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753725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09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6812" y="2124075"/>
            <a:ext cx="9858375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822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525" y="1619250"/>
            <a:ext cx="988695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1619250"/>
            <a:ext cx="763284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3398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68760"/>
            <a:ext cx="11601450" cy="162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7508" y="2950586"/>
            <a:ext cx="7672908" cy="379078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265564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3475" y="1785937"/>
            <a:ext cx="9925050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2701572"/>
            <a:ext cx="4536504" cy="14475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324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624012"/>
            <a:ext cx="1164907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709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0135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4189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587" y="1338262"/>
            <a:ext cx="9648825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768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557337"/>
            <a:ext cx="1073467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7" y="2420888"/>
            <a:ext cx="313508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91782" y="3393162"/>
            <a:ext cx="987155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91782" y="4365436"/>
            <a:ext cx="464823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5466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2547937"/>
            <a:ext cx="10715625" cy="176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3428999"/>
            <a:ext cx="13681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7268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76325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4221088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5835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28904"/>
            <a:ext cx="11377264" cy="5484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037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7019925" cy="173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985" y="3231976"/>
            <a:ext cx="10696575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795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839450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0564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25908"/>
            <a:ext cx="10585176" cy="5415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639425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588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844824"/>
            <a:ext cx="9229725" cy="300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2406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2" y="1390650"/>
            <a:ext cx="10429875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371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844824"/>
            <a:ext cx="8191500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733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6109"/>
            <a:ext cx="11377264" cy="5466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21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581150"/>
            <a:ext cx="1079182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279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609725"/>
            <a:ext cx="1073467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4014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340768"/>
            <a:ext cx="8943975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48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443037"/>
            <a:ext cx="10810875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5076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791825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705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590675"/>
            <a:ext cx="1175385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437112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6680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3008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6862" y="2009775"/>
            <a:ext cx="9058275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201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753725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278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420888"/>
            <a:ext cx="5324475" cy="2085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3969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4900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268760"/>
            <a:ext cx="11677650" cy="3657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013176"/>
            <a:ext cx="8801100" cy="1714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4171890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33525"/>
            <a:ext cx="11706225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437112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63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63</vt:i4>
      </vt:variant>
    </vt:vector>
  </HeadingPairs>
  <TitlesOfParts>
    <vt:vector size="6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2025-10-30T06:33:29Z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