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65" r:id="rId14"/>
    <p:sldId id="335" r:id="rId15"/>
    <p:sldId id="336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361" r:id="rId32"/>
    <p:sldId id="362" r:id="rId33"/>
    <p:sldId id="363" r:id="rId34"/>
    <p:sldId id="337" r:id="rId35"/>
    <p:sldId id="338" r:id="rId36"/>
    <p:sldId id="339" r:id="rId37"/>
    <p:sldId id="340" r:id="rId38"/>
    <p:sldId id="341" r:id="rId39"/>
    <p:sldId id="342" r:id="rId40"/>
    <p:sldId id="343" r:id="rId41"/>
    <p:sldId id="344" r:id="rId42"/>
    <p:sldId id="364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2909887"/>
            <a:ext cx="7239000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556792"/>
            <a:ext cx="60388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1381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2060848"/>
            <a:ext cx="576064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2124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573016"/>
            <a:ext cx="68675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4297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88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1268760"/>
            <a:ext cx="412432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933056"/>
            <a:ext cx="10763250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53825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636912"/>
            <a:ext cx="3733800" cy="2438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5085184"/>
            <a:ext cx="9353550" cy="590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20536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453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41501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715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4490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551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109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60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501008"/>
            <a:ext cx="3429000" cy="119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90318" y="2791207"/>
            <a:ext cx="936104" cy="396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728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952875"/>
            <a:ext cx="3324225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27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81248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38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563350" cy="2673449"/>
            <a:chOff x="191344" y="1340768"/>
            <a:chExt cx="11563350" cy="26734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563350" cy="1933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3356992"/>
              <a:ext cx="11020425" cy="657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920536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46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1428750"/>
            <a:ext cx="76962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66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775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94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70892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4725144"/>
            <a:ext cx="64087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4452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23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484784"/>
            <a:ext cx="81629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67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60932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97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918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71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46785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1916832"/>
            <a:ext cx="69818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24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192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149080"/>
            <a:ext cx="3038475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708920"/>
            <a:ext cx="42484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44225" cy="29622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07368" y="4437112"/>
            <a:ext cx="10972800" cy="1128514"/>
            <a:chOff x="407368" y="4437112"/>
            <a:chExt cx="10972800" cy="112851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4437112"/>
              <a:ext cx="10972800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5013176"/>
              <a:ext cx="5448300" cy="552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4958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2204864"/>
            <a:ext cx="6610350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68760"/>
            <a:ext cx="274320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63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01375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2132856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424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96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4005064"/>
            <a:ext cx="136815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194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4653136"/>
            <a:ext cx="2880320" cy="213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581900" cy="3514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941168"/>
            <a:ext cx="899160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5629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3947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156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014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01660" y="3472632"/>
            <a:ext cx="30243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966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708920"/>
            <a:ext cx="8712968" cy="2880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490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22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1556792"/>
            <a:ext cx="406717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636912"/>
            <a:ext cx="3695700" cy="3190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1988840"/>
            <a:ext cx="18002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276600"/>
            <a:ext cx="5886450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2780928"/>
            <a:ext cx="576064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01450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789040"/>
            <a:ext cx="2828925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2852936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95400"/>
            <a:ext cx="115633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132856"/>
            <a:ext cx="720080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5085184"/>
            <a:ext cx="720080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2025-10-30T02:14:48Z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