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0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3062287"/>
            <a:ext cx="82677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061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213176"/>
            <a:ext cx="110109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01"/>
            <a:ext cx="116586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6021288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14450"/>
            <a:ext cx="105251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51643"/>
            <a:ext cx="10731802" cy="53177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6941" y="494116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9872" y="5805264"/>
            <a:ext cx="169580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241" y="1352996"/>
            <a:ext cx="11220375" cy="53163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13285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262" y="3024107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1442" y="5802031"/>
            <a:ext cx="6282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300162"/>
            <a:ext cx="103155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107" y="5229200"/>
            <a:ext cx="115252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35699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823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767012"/>
            <a:ext cx="56292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530120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92494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2545" y="292494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1036" y="387406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370" y="4869490"/>
            <a:ext cx="191427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0391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00522"/>
            <a:ext cx="116586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3549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392543" cy="580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529414"/>
            <a:ext cx="6543675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40768"/>
            <a:ext cx="106013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337" y="2275681"/>
            <a:ext cx="110109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97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76387"/>
            <a:ext cx="118395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8999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202" y="4412847"/>
            <a:ext cx="187642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6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66862"/>
            <a:ext cx="111156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208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5492" y="4377009"/>
            <a:ext cx="15385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77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1628775"/>
            <a:ext cx="55816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3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87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300561"/>
            <a:ext cx="418147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2001"/>
          <a:stretch/>
        </p:blipFill>
        <p:spPr>
          <a:xfrm>
            <a:off x="623392" y="1428353"/>
            <a:ext cx="10696575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17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38350"/>
            <a:ext cx="110109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988840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6101" y="1988840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491" y="2996952"/>
            <a:ext cx="10910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32947" y="3933056"/>
            <a:ext cx="28549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221088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43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57350"/>
            <a:ext cx="109632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453598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90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062162"/>
            <a:ext cx="98774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988840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21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71687"/>
            <a:ext cx="117919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988840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149" y="2961113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1348" y="2961113"/>
            <a:ext cx="200509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524125"/>
            <a:ext cx="109156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29068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1450" y="2529068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2928937"/>
            <a:ext cx="7077075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62100"/>
            <a:ext cx="110109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