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9"/>
  </p:notesMasterIdLst>
  <p:handoutMasterIdLst>
    <p:handoutMasterId r:id="rId5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</p:sldIdLst>
  <p:sldSz cx="12192000" cy="6858000"/>
  <p:notesSz cx="6858000" cy="9144000"/>
  <p:custDataLst>
    <p:tags r:id="rId5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handoutMaster" Target="handoutMasters/handout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ags" Target="tags/tag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876550"/>
            <a:ext cx="11458575" cy="110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733550"/>
            <a:ext cx="11772900" cy="3390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381394"/>
            <a:ext cx="704850" cy="1724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9536" y="2776556"/>
            <a:ext cx="609600" cy="120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53850" cy="448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556792"/>
            <a:ext cx="704850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91950" cy="4238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276872"/>
            <a:ext cx="704850" cy="1724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4426" y="2375641"/>
            <a:ext cx="609600" cy="120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204864"/>
            <a:ext cx="7172325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83032"/>
            <a:ext cx="11089232" cy="54583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149080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78996"/>
            <a:ext cx="11377264" cy="55343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13285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062162"/>
            <a:ext cx="1179195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075757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6807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24000"/>
            <a:ext cx="1171575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2420888"/>
            <a:ext cx="1368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15754" y="4434883"/>
            <a:ext cx="196402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4293096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780928"/>
            <a:ext cx="5229225" cy="1285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533650"/>
            <a:ext cx="11201400" cy="179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2533650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852936"/>
            <a:ext cx="6962775" cy="93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628800"/>
            <a:ext cx="11049000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613151"/>
            <a:ext cx="10648950" cy="714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357301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28952"/>
            <a:ext cx="10729192" cy="5484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236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614487"/>
            <a:ext cx="1177290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3428999"/>
            <a:ext cx="18002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641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077575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7823" y="3284984"/>
            <a:ext cx="6120680" cy="340877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72064" y="1268760"/>
            <a:ext cx="19442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790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852936"/>
            <a:ext cx="8391525" cy="101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954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69670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50656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1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9690"/>
            <a:ext cx="11305256" cy="54316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02096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8697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542" y="1300954"/>
            <a:ext cx="10838682" cy="5533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11576"/>
            <a:ext cx="11161240" cy="54297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2132856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49924" y="4042679"/>
            <a:ext cx="18418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48030" y="4922355"/>
            <a:ext cx="18418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67017" y="5883054"/>
            <a:ext cx="18418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0166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5160"/>
            <a:ext cx="11521279" cy="5548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91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600200"/>
            <a:ext cx="107346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148478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66318" y="2422333"/>
            <a:ext cx="135401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42762" y="3429330"/>
            <a:ext cx="207777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620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2066925"/>
            <a:ext cx="1073467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393305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2238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400078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535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2040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275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096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1080135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551723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00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06680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99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57325"/>
            <a:ext cx="1170622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35699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662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90675"/>
            <a:ext cx="1170622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00808"/>
            <a:ext cx="935355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415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146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595437"/>
            <a:ext cx="107918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54248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446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1"/>
            <a:ext cx="10513168" cy="5501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746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85912"/>
            <a:ext cx="1163955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552007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411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556792"/>
            <a:ext cx="785812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810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28762"/>
            <a:ext cx="1169670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493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2019300"/>
            <a:ext cx="1078230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2000600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71399" y="301917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868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28737"/>
            <a:ext cx="1170622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17389"/>
            <a:ext cx="10369152" cy="5495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0147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768707" cy="5545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533633" cy="533109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645024"/>
            <a:ext cx="704850" cy="1724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31704" y="2348880"/>
            <a:ext cx="18722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47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2025-10-30T06:18:14Z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