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995612"/>
            <a:ext cx="112014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70806"/>
            <a:ext cx="110394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33512"/>
            <a:ext cx="101727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5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4462"/>
            <a:ext cx="110109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5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38312"/>
            <a:ext cx="111252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3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0325"/>
            <a:ext cx="110109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57337"/>
            <a:ext cx="110680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3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28750"/>
            <a:ext cx="110966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7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72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2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52637"/>
            <a:ext cx="117157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76362"/>
            <a:ext cx="110775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66875"/>
            <a:ext cx="110775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0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0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6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90675"/>
            <a:ext cx="111156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33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09687"/>
            <a:ext cx="102108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52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51173"/>
            <a:ext cx="111061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2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39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25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221087"/>
            <a:ext cx="6768752" cy="1773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96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66900"/>
            <a:ext cx="110585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09712"/>
            <a:ext cx="111061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876"/>
            <a:ext cx="111061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725144"/>
            <a:ext cx="68199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5787"/>
            <a:ext cx="10657184" cy="550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74771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9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3723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87249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76450"/>
            <a:ext cx="11049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1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5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2581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9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2593"/>
            <a:ext cx="112776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733256"/>
            <a:ext cx="33909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9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945470"/>
            <a:ext cx="6379806" cy="376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6020"/>
            <a:ext cx="9937104" cy="540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62100"/>
            <a:ext cx="110775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