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924944"/>
            <a:ext cx="11161240" cy="914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9185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2721" y="2492896"/>
            <a:ext cx="4829175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27270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05822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8139"/>
            <a:ext cx="117348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610208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412776"/>
            <a:ext cx="4391025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869160"/>
            <a:ext cx="110585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00522"/>
            <a:ext cx="117443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97191"/>
            <a:ext cx="10153128" cy="54441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06084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585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90675"/>
            <a:ext cx="117348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4365104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087" y="1828800"/>
            <a:ext cx="46958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481511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3543"/>
            <a:ext cx="115919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87727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2060848"/>
            <a:ext cx="446722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652587"/>
            <a:ext cx="109632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365104"/>
            <a:ext cx="23762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9670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158827"/>
            <a:ext cx="39624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095500"/>
            <a:ext cx="108585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861048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99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3284984"/>
            <a:ext cx="4914900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99034"/>
            <a:ext cx="1168717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32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95437"/>
            <a:ext cx="107632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492896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36278" y="3395721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9786" y="4414293"/>
            <a:ext cx="181444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64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76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124075"/>
            <a:ext cx="107823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56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6162675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5006" y="1484784"/>
            <a:ext cx="54387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442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41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47812"/>
            <a:ext cx="107727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09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442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73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48594"/>
            <a:ext cx="117252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0506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32289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223" y="2276872"/>
            <a:ext cx="423862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223" y="3026789"/>
            <a:ext cx="4600575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223" y="3866419"/>
            <a:ext cx="478155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989869"/>
            <a:ext cx="47720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19237"/>
            <a:ext cx="117538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91641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432520"/>
            <a:ext cx="97631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57325"/>
            <a:ext cx="107251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1080"/>
            <a:ext cx="117348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2025-10-30T06:34:57Z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