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61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3014662"/>
            <a:ext cx="696277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581128"/>
            <a:ext cx="7648575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2584" y="321297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861048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15725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933056"/>
            <a:ext cx="2771775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3212976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3975"/>
            <a:ext cx="1161097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8610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5382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484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91344" y="1340768"/>
            <a:ext cx="11639550" cy="4105225"/>
            <a:chOff x="191344" y="1340768"/>
            <a:chExt cx="11639550" cy="4105225"/>
          </a:xfrm>
        </p:grpSpPr>
        <p:grpSp>
          <p:nvGrpSpPr>
            <p:cNvPr id="4" name="组合 3"/>
            <p:cNvGrpSpPr/>
            <p:nvPr/>
          </p:nvGrpSpPr>
          <p:grpSpPr>
            <a:xfrm>
              <a:off x="191344" y="1340768"/>
              <a:ext cx="11639550" cy="3619103"/>
              <a:chOff x="191344" y="1340768"/>
              <a:chExt cx="11639550" cy="3619103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1344" y="1340768"/>
                <a:ext cx="11639550" cy="11334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95400" y="2492896"/>
                <a:ext cx="11001375" cy="24669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3392" y="4941168"/>
              <a:ext cx="7734300" cy="5048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7608168" y="50131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288" y="1196752"/>
            <a:ext cx="3019425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412776"/>
            <a:ext cx="755332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57275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3000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193174"/>
            <a:ext cx="93610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5733256"/>
            <a:ext cx="93610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842010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91344" y="1268760"/>
            <a:ext cx="11412536" cy="5433740"/>
            <a:chOff x="191344" y="1340768"/>
            <a:chExt cx="11630025" cy="594352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7408" y="5733256"/>
              <a:ext cx="10963275" cy="866775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191344" y="1340768"/>
              <a:ext cx="11630025" cy="5943525"/>
              <a:chOff x="191344" y="1412776"/>
              <a:chExt cx="11630025" cy="594352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1344" y="1412776"/>
                <a:ext cx="11630025" cy="443865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99456" y="6813376"/>
                <a:ext cx="2209800" cy="542925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/>
          <p:nvPr/>
        </p:nvSpPr>
        <p:spPr>
          <a:xfrm>
            <a:off x="3215680" y="479715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71664" y="537321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8924925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1268760"/>
            <a:ext cx="2447925" cy="2819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4077072"/>
            <a:ext cx="978217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44892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221088"/>
            <a:ext cx="1101090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345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490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400506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617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537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2849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971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563350" cy="1772394"/>
            <a:chOff x="263352" y="1340768"/>
            <a:chExt cx="11563350" cy="17723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63350" cy="1219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636912"/>
              <a:ext cx="5257800" cy="4762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3284984"/>
            <a:ext cx="108585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07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0906125" cy="1767061"/>
            <a:chOff x="407368" y="1340768"/>
            <a:chExt cx="10906125" cy="17670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0906125" cy="1152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564904"/>
              <a:ext cx="800100" cy="542925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9736" y="3068960"/>
            <a:ext cx="48006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472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2409825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1988840"/>
            <a:ext cx="481965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03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501008"/>
            <a:ext cx="3457575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2665193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823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987892"/>
            <a:ext cx="86409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608631"/>
            <a:ext cx="921702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907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109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70892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93305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853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340768"/>
            <a:ext cx="11563350" cy="5021163"/>
            <a:chOff x="335360" y="1340768"/>
            <a:chExt cx="11563350" cy="50211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563350" cy="2466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933056"/>
              <a:ext cx="4743450" cy="2428875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6280" y="3819525"/>
            <a:ext cx="302895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52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83915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99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626205" cy="4195539"/>
            <a:chOff x="191344" y="1340768"/>
            <a:chExt cx="11626205" cy="41955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572875" cy="2295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717032"/>
              <a:ext cx="10906125" cy="1819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27154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44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41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543050"/>
            <a:ext cx="101822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79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04887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16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109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93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69670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2780928"/>
            <a:ext cx="3124200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0650" y="4005064"/>
            <a:ext cx="3181350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3879902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10975" cy="2457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632484"/>
            <a:ext cx="5996186" cy="3197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92964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3573016"/>
            <a:ext cx="3267075" cy="3152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708920"/>
            <a:ext cx="9649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338138"/>
            <a:ext cx="64807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2428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4005064"/>
            <a:ext cx="3781425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3313265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2025-10-30T02:19:27Z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