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50" r:id="rId28"/>
    <p:sldId id="349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933700"/>
            <a:ext cx="70389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76872"/>
            <a:ext cx="109918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6180" y="4204724"/>
            <a:ext cx="20180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669" y="1302605"/>
            <a:ext cx="10711923" cy="543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71612"/>
            <a:ext cx="111252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1277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2158" y="2431348"/>
            <a:ext cx="28338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48880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6316" y="5450895"/>
            <a:ext cx="32081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4450"/>
            <a:ext cx="117252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531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771650"/>
            <a:ext cx="83153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73216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5925"/>
            <a:ext cx="11696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21297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1272" y="4289421"/>
            <a:ext cx="18829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9524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47837"/>
            <a:ext cx="117443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220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44" y="3356992"/>
            <a:ext cx="11125200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28902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67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0" y="1295400"/>
            <a:ext cx="35433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66850"/>
            <a:ext cx="107251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0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5425"/>
            <a:ext cx="117062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3849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548" y="45300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2060848"/>
            <a:ext cx="36766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4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95487"/>
            <a:ext cx="108394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168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842" y="4005064"/>
            <a:ext cx="25538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58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71675"/>
            <a:ext cx="115919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16832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6639" y="4000275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90997"/>
            <a:ext cx="117919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24062"/>
            <a:ext cx="108394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6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19237"/>
            <a:ext cx="10887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975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284" y="2539258"/>
            <a:ext cx="32574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42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24037"/>
            <a:ext cx="110394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76872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18593"/>
            <a:ext cx="16737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9216" y="3318593"/>
            <a:ext cx="16737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76512"/>
            <a:ext cx="116776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4834" y="2492896"/>
            <a:ext cx="14512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1021" y="2492896"/>
            <a:ext cx="22054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52562"/>
            <a:ext cx="116205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2270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9916" y="4562205"/>
            <a:ext cx="14724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9287"/>
            <a:ext cx="117062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91928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1560" y="296100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1560" y="4002730"/>
            <a:ext cx="1406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90725"/>
            <a:ext cx="110299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0050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8847"/>
            <a:ext cx="10945216" cy="552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