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852936"/>
            <a:ext cx="11442700" cy="8691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564904"/>
            <a:ext cx="870585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28750"/>
            <a:ext cx="117252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81137"/>
            <a:ext cx="111633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57387"/>
            <a:ext cx="117538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10077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74676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85937"/>
            <a:ext cx="117633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5198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77819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28762"/>
            <a:ext cx="117157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990725"/>
            <a:ext cx="112204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990725"/>
            <a:ext cx="4320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1990725"/>
            <a:ext cx="98061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5774" y="2996952"/>
            <a:ext cx="370285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6493" y="2996952"/>
            <a:ext cx="370285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0498" y="4096547"/>
            <a:ext cx="521546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524125"/>
            <a:ext cx="1119187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3" y="2420888"/>
            <a:ext cx="141947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200" y="3451035"/>
            <a:ext cx="141947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276872"/>
            <a:ext cx="2664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7962" y="2276872"/>
            <a:ext cx="2664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89668" y="4325591"/>
            <a:ext cx="19868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92099" y="5332589"/>
            <a:ext cx="18156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85962"/>
            <a:ext cx="116871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924944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038350"/>
            <a:ext cx="110680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996952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71625"/>
            <a:ext cx="116300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484784"/>
            <a:ext cx="2664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7440" y="2468632"/>
            <a:ext cx="2664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728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28498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2025-10-30T06:13:59Z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