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9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947987"/>
            <a:ext cx="91725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117" b="61102"/>
          <a:stretch/>
        </p:blipFill>
        <p:spPr>
          <a:xfrm>
            <a:off x="335360" y="1340768"/>
            <a:ext cx="11316170" cy="21909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195764"/>
            <a:ext cx="4991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39902" r="-527"/>
          <a:stretch/>
        </p:blipFill>
        <p:spPr>
          <a:xfrm>
            <a:off x="191344" y="1340768"/>
            <a:ext cx="11250182" cy="338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7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340768"/>
            <a:ext cx="11639550" cy="4891980"/>
            <a:chOff x="263352" y="1340768"/>
            <a:chExt cx="11639550" cy="4891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0296" y="3645024"/>
              <a:ext cx="3019425" cy="2324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717032"/>
              <a:ext cx="455295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4437112"/>
              <a:ext cx="4533900" cy="485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5085184"/>
              <a:ext cx="4686300" cy="428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5661248"/>
              <a:ext cx="4419600" cy="5715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99254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068960"/>
            <a:ext cx="2600325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445224"/>
            <a:ext cx="9553575" cy="109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492896"/>
            <a:ext cx="55054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584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492896"/>
            <a:ext cx="360997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373216"/>
            <a:ext cx="10972800" cy="117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6964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05064"/>
            <a:ext cx="32956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5"/>
            <a:ext cx="11639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642308"/>
            <a:ext cx="7812186" cy="321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051421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509120"/>
            <a:ext cx="74888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5719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0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2564904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0851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6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7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298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068960"/>
            <a:ext cx="5419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353050" cy="3486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6229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5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1143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780928"/>
            <a:ext cx="257175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55951" y="20265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012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0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75068"/>
            <a:ext cx="11054333" cy="5285928"/>
            <a:chOff x="407368" y="1412776"/>
            <a:chExt cx="11054333" cy="5285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982325" cy="473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165304"/>
              <a:ext cx="10039350" cy="533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34645" y="3832767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374531"/>
            <a:ext cx="4824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4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3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648"/>
            <a:ext cx="10542734" cy="55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6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4171"/>
            <a:ext cx="9172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6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63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0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01766"/>
            <a:ext cx="3653036" cy="27562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3303838"/>
            <a:ext cx="36004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33056"/>
            <a:ext cx="12961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3401" y="2608631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1297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348880"/>
            <a:ext cx="22955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56" r="-166"/>
          <a:stretch/>
        </p:blipFill>
        <p:spPr>
          <a:xfrm>
            <a:off x="191344" y="1268760"/>
            <a:ext cx="11592161" cy="30257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58480"/>
            <a:ext cx="3115072" cy="2899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2687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1916832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7890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140968"/>
            <a:ext cx="45243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5728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5289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8737"/>
            <a:ext cx="11572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40110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2025-10-30T01:54:30Z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