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16832"/>
            <a:ext cx="10067925" cy="85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0702" y="4221088"/>
            <a:ext cx="96774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657350"/>
            <a:ext cx="108108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34750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2132856"/>
            <a:ext cx="6355661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109787"/>
            <a:ext cx="111823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8884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8900" y="2924944"/>
            <a:ext cx="17567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0027"/>
            <a:ext cx="111061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06896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85664"/>
            <a:ext cx="109823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5157192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30575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031901"/>
            <a:ext cx="6353175" cy="443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1390071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2213304"/>
            <a:ext cx="6355661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2143125"/>
            <a:ext cx="101822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924944"/>
            <a:ext cx="26428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7416" y="3874068"/>
            <a:ext cx="50186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14500"/>
            <a:ext cx="116871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284984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1491" y="4303556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9351"/>
            <a:ext cx="117062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60932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564904"/>
            <a:ext cx="85058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14475"/>
            <a:ext cx="116205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589240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952625"/>
            <a:ext cx="111633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952625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1648" y="3931896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34296" y="3931896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91125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836712"/>
            <a:ext cx="789622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2025-10-30T05:40:31Z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