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762250"/>
            <a:ext cx="82105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66837"/>
            <a:ext cx="114395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68285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3320" y="2433155"/>
            <a:ext cx="2134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1830" y="3509601"/>
            <a:ext cx="34039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2766" y="4551322"/>
            <a:ext cx="60254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681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4462"/>
            <a:ext cx="114966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1600"/>
            <a:ext cx="11630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00175"/>
            <a:ext cx="115538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695"/>
          <a:stretch/>
        </p:blipFill>
        <p:spPr>
          <a:xfrm>
            <a:off x="263352" y="1412776"/>
            <a:ext cx="11820525" cy="3268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24744"/>
            <a:ext cx="8712968" cy="548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25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43711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728787"/>
            <a:ext cx="120205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9388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8712968" cy="577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81162"/>
            <a:ext cx="118395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22108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14475"/>
            <a:ext cx="11830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8839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47812"/>
            <a:ext cx="10553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1533525"/>
            <a:ext cx="6029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1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5223"/>
            <a:ext cx="98107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81128"/>
            <a:ext cx="113157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5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1612"/>
            <a:ext cx="11801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481137"/>
            <a:ext cx="5133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656782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52587"/>
            <a:ext cx="11925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1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515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8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14537"/>
            <a:ext cx="118395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9695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7039" y="3899777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5900"/>
            <a:ext cx="110394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01008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81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4462"/>
            <a:ext cx="111918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5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90650"/>
            <a:ext cx="113442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50912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4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57375"/>
            <a:ext cx="113442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2494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512" y="3933056"/>
            <a:ext cx="3253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5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95487"/>
            <a:ext cx="11839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8610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9062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7727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00187"/>
            <a:ext cx="103727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66850"/>
            <a:ext cx="115347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9712"/>
            <a:ext cx="11468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2025-10-30T06:47:04Z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