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3024187"/>
            <a:ext cx="9553575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4077072"/>
            <a:ext cx="36480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9561140" cy="5317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1251"/>
            <a:ext cx="111252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06084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5443"/>
            <a:ext cx="110775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8123" y="213285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7372" y="5072826"/>
            <a:ext cx="15263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109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284984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7135" y="5322128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823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348880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2676" y="3356992"/>
            <a:ext cx="54414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5957" y="4282967"/>
            <a:ext cx="734775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0713" y="5301208"/>
            <a:ext cx="54414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4968"/>
            <a:ext cx="1163955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58230"/>
            <a:ext cx="111252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67755"/>
            <a:ext cx="109823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85975"/>
            <a:ext cx="110585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96702"/>
            <a:ext cx="111347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124744"/>
            <a:ext cx="76104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09725"/>
            <a:ext cx="111156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490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2025-10-30T05:28:57Z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