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32" r:id="rId18"/>
    <p:sldId id="334" r:id="rId19"/>
    <p:sldId id="333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990850"/>
            <a:ext cx="118586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576512"/>
            <a:ext cx="108680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72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7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7" y="3076575"/>
            <a:ext cx="5544616" cy="36625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4" y="307657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35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09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573016"/>
            <a:ext cx="409575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26" y="1556792"/>
            <a:ext cx="116776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43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90675"/>
            <a:ext cx="110490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590675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333875"/>
            <a:ext cx="24855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70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862" y="3212976"/>
            <a:ext cx="44862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24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1168"/>
            <a:ext cx="111537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1409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0706" y="5013176"/>
            <a:ext cx="15756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24905"/>
            <a:ext cx="116776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149080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2616" y="5051905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2276872"/>
            <a:ext cx="39624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43062"/>
            <a:ext cx="117348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62100"/>
            <a:ext cx="11763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33600"/>
            <a:ext cx="110394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92494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5085184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295525"/>
            <a:ext cx="82677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1"/>
            <a:ext cx="11377264" cy="26076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905610"/>
            <a:ext cx="8568952" cy="28884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996952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62100"/>
            <a:ext cx="107251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489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284984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233612"/>
            <a:ext cx="104870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57089"/>
            <a:ext cx="110871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390650"/>
            <a:ext cx="1027747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661248"/>
            <a:ext cx="3895725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7222" y="5467350"/>
            <a:ext cx="43466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50" y="1400175"/>
            <a:ext cx="107061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23987"/>
            <a:ext cx="108108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5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93068"/>
            <a:ext cx="116109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895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95450"/>
            <a:ext cx="103727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79724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124744"/>
            <a:ext cx="7416824" cy="3768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907235"/>
            <a:ext cx="111252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605" y="2951354"/>
            <a:ext cx="9340899" cy="38620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1659" y="217579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2025-10-30T06:40:51Z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