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2867025"/>
            <a:ext cx="787717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8868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988840"/>
            <a:ext cx="35052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3436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569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6335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569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72106" cy="4573116"/>
            <a:chOff x="263352" y="1268760"/>
            <a:chExt cx="11572106" cy="45731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87150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212976"/>
              <a:ext cx="11068050" cy="2628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92544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8884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569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665193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37321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039475" cy="4626818"/>
            <a:chOff x="335360" y="1268760"/>
            <a:chExt cx="11039475" cy="46268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39475" cy="3200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581128"/>
              <a:ext cx="10410825" cy="1314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198884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0758" y="4681417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583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9918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060848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4778298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445224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636912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313265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4653136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5329489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98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6474"/>
            <a:ext cx="9964688" cy="55878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996952"/>
            <a:ext cx="10153128" cy="3861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87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81790" cy="546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9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4678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0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6962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76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7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182597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988590"/>
            <a:ext cx="8575672" cy="386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48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203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64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01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1630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12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87050" cy="233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573016"/>
            <a:ext cx="11229975" cy="1381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7568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429000"/>
            <a:ext cx="474345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708920"/>
            <a:ext cx="581025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1340768"/>
            <a:ext cx="3240360" cy="44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021802"/>
            <a:ext cx="576064" cy="4499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077072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077072"/>
            <a:ext cx="2933700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615310"/>
            <a:ext cx="208823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672" y="3256703"/>
            <a:ext cx="3644127" cy="517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429000"/>
            <a:ext cx="5915025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636912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2025-10-30T02:05:33Z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