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871787"/>
            <a:ext cx="822007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14512"/>
            <a:ext cx="117157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66862"/>
            <a:ext cx="107346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14487"/>
            <a:ext cx="110013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7072" y="3416311"/>
            <a:ext cx="4091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2364" y="4365435"/>
            <a:ext cx="4091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401"/>
            <a:ext cx="111156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4305" y="3993821"/>
            <a:ext cx="1945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96330"/>
            <a:ext cx="110204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04864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6682" y="5085184"/>
            <a:ext cx="437734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4214"/>
            <a:ext cx="11089232" cy="5417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6976"/>
            <a:ext cx="110871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1168"/>
            <a:ext cx="111633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196752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84784"/>
            <a:ext cx="86391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86640"/>
            <a:ext cx="8064896" cy="588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68910"/>
            <a:ext cx="110013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002873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8240" y="5838670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00262"/>
            <a:ext cx="110299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060848"/>
            <a:ext cx="49685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52587"/>
            <a:ext cx="109823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92896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8928" y="3429000"/>
            <a:ext cx="46512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6103" y="4365104"/>
            <a:ext cx="46512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