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886075"/>
            <a:ext cx="902017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8498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1232" y="4291981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284984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9933" y="4338281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2105025"/>
            <a:ext cx="85248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00187"/>
            <a:ext cx="117633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653136"/>
            <a:ext cx="3240360" cy="704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500187"/>
            <a:ext cx="95154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589240"/>
            <a:ext cx="3219450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1800" y="5523734"/>
            <a:ext cx="34379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1490662"/>
            <a:ext cx="97536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88840"/>
            <a:ext cx="118014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98218"/>
            <a:ext cx="32385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31718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060848"/>
            <a:ext cx="571500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569" y="1559272"/>
            <a:ext cx="3163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2032" y="2060848"/>
            <a:ext cx="58388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4950"/>
            <a:ext cx="116871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3697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516255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28825"/>
            <a:ext cx="116681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8864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9439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5962"/>
            <a:ext cx="116300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8864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78105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76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95425"/>
            <a:ext cx="109156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4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014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5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918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37093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28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373216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77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394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348880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443897"/>
            <a:ext cx="10023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9758" y="4443897"/>
            <a:ext cx="10023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001" y="5485618"/>
            <a:ext cx="10023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836712"/>
            <a:ext cx="8280920" cy="58715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77281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5631" y="177281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772816"/>
            <a:ext cx="60007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5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72089"/>
            <a:ext cx="11449272" cy="546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7385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3025"/>
            <a:ext cx="110585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847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77343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2025-10-30T06:02:20Z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