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060848"/>
            <a:ext cx="101917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3861048"/>
            <a:ext cx="38862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90650"/>
            <a:ext cx="118110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84963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2527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3933056"/>
            <a:ext cx="17145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335" y="4797152"/>
            <a:ext cx="10201275" cy="1800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71672" y="377962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64135"/>
            <a:ext cx="991552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4941" y="230661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57312"/>
            <a:ext cx="117633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24062"/>
            <a:ext cx="110871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16832"/>
            <a:ext cx="1367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535" y="2970128"/>
            <a:ext cx="1367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8125" y="3977126"/>
            <a:ext cx="1367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762250"/>
            <a:ext cx="1167765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3329" y="329544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5921" y="4267717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329" y="6093296"/>
            <a:ext cx="1017270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204864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8672" y="4160985"/>
            <a:ext cx="25194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75247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0675"/>
            <a:ext cx="116586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9000"/>
            <a:ext cx="105098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125" y="4435997"/>
            <a:ext cx="24085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66887"/>
            <a:ext cx="109347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6675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00289"/>
            <a:ext cx="1116330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4005064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