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867025"/>
            <a:ext cx="112014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50218"/>
            <a:ext cx="77438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97059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60408"/>
            <a:ext cx="9145016" cy="27529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122373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8034" y="316827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7348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7281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071" y="477065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2019300"/>
            <a:ext cx="47053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717032"/>
            <a:ext cx="3544341" cy="3060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435882" cy="6694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978" y="2108448"/>
            <a:ext cx="10803654" cy="17107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299695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76437"/>
            <a:ext cx="111156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6342" y="303312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24137"/>
            <a:ext cx="116776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5443"/>
            <a:ext cx="108775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6722"/>
            <a:ext cx="116586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8479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1385887"/>
            <a:ext cx="41624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4962"/>
            <a:ext cx="110299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3961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252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92896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9830" y="4460592"/>
            <a:ext cx="7874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1825" y="5444440"/>
            <a:ext cx="11437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4012"/>
            <a:ext cx="112204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14475"/>
            <a:ext cx="102203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514475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2056" y="3501008"/>
            <a:ext cx="44741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837" y="4509120"/>
            <a:ext cx="16537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94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364" y="2204864"/>
            <a:ext cx="103822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07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774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12976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08399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203822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1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252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6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99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038350"/>
            <a:ext cx="103346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3232" y="29969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5450" y="39460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7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33525"/>
            <a:ext cx="102108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8478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606" y="3452481"/>
            <a:ext cx="57487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5639" y="4437112"/>
            <a:ext cx="25021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67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429000"/>
            <a:ext cx="25630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3126" y="4412848"/>
            <a:ext cx="9716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3126" y="5373216"/>
            <a:ext cx="12484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9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028825"/>
            <a:ext cx="10201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5" y="2924944"/>
            <a:ext cx="63967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198" y="3933056"/>
            <a:ext cx="3356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1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800"/>
          <a:stretch/>
        </p:blipFill>
        <p:spPr>
          <a:xfrm>
            <a:off x="263352" y="1457275"/>
            <a:ext cx="11706225" cy="463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2319"/>
            <a:ext cx="110966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7200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895475"/>
            <a:ext cx="98964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977"/>
            <a:ext cx="117252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666875"/>
            <a:ext cx="97631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531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