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5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13" y="2852936"/>
            <a:ext cx="11740143" cy="940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68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7745"/>
            <a:ext cx="117157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5" y="3040733"/>
            <a:ext cx="5472608" cy="3734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26876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4018"/>
            <a:ext cx="117443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629" y="2045306"/>
            <a:ext cx="6768752" cy="46754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3445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90675"/>
            <a:ext cx="116109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4724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9001000" cy="4733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05264"/>
            <a:ext cx="80105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6778"/>
            <a:ext cx="10225136" cy="538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4694"/>
            <a:ext cx="116681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708920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5877" y="4618743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303" y="5579441"/>
            <a:ext cx="11632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1137"/>
            <a:ext cx="11706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4392365"/>
            <a:ext cx="111537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4303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3591" y="4348281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1466850"/>
            <a:ext cx="6048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6850"/>
            <a:ext cx="116967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1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85912"/>
            <a:ext cx="110299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928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2932" y="3523043"/>
            <a:ext cx="14710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5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836712"/>
            <a:ext cx="48672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5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9712"/>
            <a:ext cx="110680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4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8280920" cy="5936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923426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678338"/>
            <a:ext cx="8057728" cy="506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3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52650"/>
            <a:ext cx="117443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6785"/>
            <a:ext cx="117824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877272"/>
            <a:ext cx="33843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0436" y="4869160"/>
            <a:ext cx="14041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196752"/>
            <a:ext cx="31337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7024" y="1628800"/>
            <a:ext cx="13930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5500" y="1339433"/>
            <a:ext cx="13930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0528" y="3700669"/>
            <a:ext cx="1949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2072" y="5805264"/>
            <a:ext cx="1949168" cy="594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413" y="1244839"/>
            <a:ext cx="3255760" cy="594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0796"/>
            <a:ext cx="11658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7321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8319467" cy="557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533650"/>
            <a:ext cx="97345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28825"/>
            <a:ext cx="11725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2707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