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47" r:id="rId14"/>
    <p:sldId id="348" r:id="rId15"/>
    <p:sldId id="346" r:id="rId16"/>
    <p:sldId id="34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81325"/>
            <a:ext cx="83820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43186"/>
            <a:ext cx="104298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6036"/>
            <a:ext cx="116967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58924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700808"/>
            <a:ext cx="55530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0218"/>
            <a:ext cx="11668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2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025"/>
          <a:stretch/>
        </p:blipFill>
        <p:spPr>
          <a:xfrm>
            <a:off x="551384" y="1772816"/>
            <a:ext cx="11068050" cy="3816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8691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2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060848"/>
            <a:ext cx="50387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4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77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873921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0698" y="3880919"/>
            <a:ext cx="30296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2870" y="4869160"/>
            <a:ext cx="30296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0737"/>
            <a:ext cx="116395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988840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52650"/>
            <a:ext cx="116776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39180"/>
            <a:ext cx="117157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43112"/>
            <a:ext cx="110299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050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95412"/>
            <a:ext cx="110204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6583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6850"/>
            <a:ext cx="1171575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90753"/>
            <a:ext cx="1057275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5517232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