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838450"/>
            <a:ext cx="93726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2583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983773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484784"/>
            <a:ext cx="7019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7325"/>
            <a:ext cx="11734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620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612929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628800"/>
            <a:ext cx="7800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3037"/>
            <a:ext cx="117252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90773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04095"/>
            <a:ext cx="309562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550" y="139786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337" y="1317526"/>
            <a:ext cx="9096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8064896" cy="5808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6015169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983" y="920408"/>
            <a:ext cx="7137425" cy="478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2562"/>
            <a:ext cx="116681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90201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180540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529748"/>
            <a:ext cx="65246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484" y="3791987"/>
            <a:ext cx="67151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56" y="1268760"/>
            <a:ext cx="10554907" cy="3639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78735"/>
            <a:ext cx="9640838" cy="157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80728"/>
            <a:ext cx="85344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28978"/>
            <a:ext cx="32575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901" y="595272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099" y="904472"/>
            <a:ext cx="85439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4475"/>
            <a:ext cx="116871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15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340768"/>
            <a:ext cx="7781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165304"/>
            <a:ext cx="31813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609292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069" y="1306345"/>
            <a:ext cx="10297144" cy="487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2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96752"/>
            <a:ext cx="75152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93296"/>
            <a:ext cx="31718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98021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1184623"/>
            <a:ext cx="7610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7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14537"/>
            <a:ext cx="117157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47800"/>
            <a:ext cx="98964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069" y="1772816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755" y="1447800"/>
            <a:ext cx="60769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95487"/>
            <a:ext cx="116300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572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00808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242" y="1546125"/>
            <a:ext cx="58197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57387"/>
            <a:ext cx="110871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440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877" y="191683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303" y="1766341"/>
            <a:ext cx="5267325" cy="367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