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1012760" cy="1403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40968"/>
            <a:ext cx="8455663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196752"/>
            <a:ext cx="9793088" cy="5526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1227" y="3649029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359"/>
          <a:stretch/>
        </p:blipFill>
        <p:spPr>
          <a:xfrm>
            <a:off x="47328" y="1340768"/>
            <a:ext cx="11972925" cy="520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0175"/>
            <a:ext cx="11477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2088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51035"/>
            <a:ext cx="1075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396" y="4581128"/>
            <a:ext cx="1075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62125"/>
            <a:ext cx="111061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" y="1196752"/>
            <a:ext cx="12163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196752"/>
            <a:ext cx="1034409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5838825" cy="1419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00" y="2615977"/>
            <a:ext cx="11772900" cy="1181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73016"/>
            <a:ext cx="6734175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291456"/>
            <a:ext cx="11144250" cy="67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100160"/>
            <a:ext cx="11077575" cy="723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556" y="5956489"/>
            <a:ext cx="11210925" cy="7239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04512" y="588276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385" y="908720"/>
            <a:ext cx="6984776" cy="28992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933056"/>
            <a:ext cx="6480720" cy="277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729192" cy="55900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332"/>
          <a:stretch/>
        </p:blipFill>
        <p:spPr>
          <a:xfrm>
            <a:off x="119336" y="1268760"/>
            <a:ext cx="11820525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651"/>
          <a:stretch/>
        </p:blipFill>
        <p:spPr>
          <a:xfrm>
            <a:off x="25742" y="1628800"/>
            <a:ext cx="12011025" cy="3640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56992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482" t="85942"/>
          <a:stretch/>
        </p:blipFill>
        <p:spPr>
          <a:xfrm>
            <a:off x="623392" y="1268760"/>
            <a:ext cx="11172453" cy="844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096"/>
          <a:stretch/>
        </p:blipFill>
        <p:spPr>
          <a:xfrm>
            <a:off x="624252" y="2113657"/>
            <a:ext cx="11210925" cy="8112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924944"/>
            <a:ext cx="9334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34" y="3658368"/>
            <a:ext cx="3344487" cy="30109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5677" y="3473625"/>
            <a:ext cx="8265357" cy="338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066" y="205756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404664"/>
            <a:ext cx="9361040" cy="3669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573016"/>
            <a:ext cx="5472608" cy="323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400300"/>
            <a:ext cx="109918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72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51723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50912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35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2420888"/>
            <a:ext cx="18438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0128" y="350100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953"/>
          <a:stretch/>
        </p:blipFill>
        <p:spPr>
          <a:xfrm>
            <a:off x="14531" y="1556792"/>
            <a:ext cx="12068175" cy="3074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581500"/>
            <a:ext cx="23863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894" y="2623222"/>
            <a:ext cx="11356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8410" y="2623222"/>
            <a:ext cx="28758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7387"/>
            <a:ext cx="118014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7" y="2924944"/>
            <a:ext cx="1800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6485" y="4024539"/>
            <a:ext cx="1800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161240" cy="5504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86916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24050"/>
            <a:ext cx="117443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" y="1268760"/>
            <a:ext cx="12068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0200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2025-10-30T05:16:42Z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