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9787" y="2967037"/>
            <a:ext cx="7972425" cy="923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34800" cy="4686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5234980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6179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087100" cy="458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9372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352550"/>
            <a:ext cx="11696700" cy="4152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785370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1536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609725"/>
            <a:ext cx="11087100" cy="363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3270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628775"/>
            <a:ext cx="11029950" cy="3600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9628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2572"/>
          <a:stretch/>
        </p:blipFill>
        <p:spPr>
          <a:xfrm>
            <a:off x="372045" y="1284983"/>
            <a:ext cx="11340579" cy="545638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1284983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3218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77650" cy="4295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44272" y="2852936"/>
            <a:ext cx="25202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1995487"/>
            <a:ext cx="11125200" cy="2867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03712" y="1995487"/>
            <a:ext cx="194421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5064" y="1995487"/>
            <a:ext cx="194421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1697" y="2979335"/>
            <a:ext cx="115779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320130"/>
            <a:ext cx="11696700" cy="4629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03454" y="1196752"/>
            <a:ext cx="155664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11130" y="3212976"/>
            <a:ext cx="272868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4397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538287"/>
            <a:ext cx="11715750" cy="3781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136560" y="2420888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92965" y="3451034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124985" y="3451034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5642" y="4437112"/>
            <a:ext cx="2089997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8845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696700" cy="4733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135065" y="3284984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6746" y="4303556"/>
            <a:ext cx="135082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655840" y="5301208"/>
            <a:ext cx="173334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3242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88876"/>
            <a:ext cx="11677650" cy="5524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4149080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7125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12887"/>
            <a:ext cx="11706225" cy="4924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3415059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8925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504950"/>
            <a:ext cx="11620500" cy="3848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71864" y="4509120"/>
            <a:ext cx="201622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339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2025-10-30T06:07:19Z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