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111156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492" y="3284984"/>
            <a:ext cx="45339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82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56992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322" y="4293096"/>
            <a:ext cx="105973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00093"/>
            <a:ext cx="8247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2162"/>
            <a:ext cx="117252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9627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57721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346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2171" y="4329266"/>
            <a:ext cx="56418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619" y="5301208"/>
            <a:ext cx="28341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537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57337"/>
            <a:ext cx="10344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57337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2339" y="3501884"/>
            <a:ext cx="2615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324" y="4437112"/>
            <a:ext cx="2615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8514"/>
            <a:ext cx="116871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112293"/>
            <a:ext cx="8496944" cy="45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604962"/>
            <a:ext cx="102870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5477" y="4402719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19312"/>
            <a:ext cx="111252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776"/>
            <a:ext cx="110299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4642" y="2132856"/>
            <a:ext cx="14834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5928" y="3035681"/>
            <a:ext cx="14834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502" y="4065828"/>
            <a:ext cx="102998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3502" y="5014952"/>
            <a:ext cx="102998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3503" y="5964076"/>
            <a:ext cx="30863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