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13" y="2924944"/>
            <a:ext cx="11593628" cy="855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85176" cy="36975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14" y="5073674"/>
            <a:ext cx="10467362" cy="17309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303417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396" y="2217817"/>
            <a:ext cx="30353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7733" y="5949280"/>
            <a:ext cx="19307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60"/>
            <a:ext cx="117157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81212"/>
            <a:ext cx="110966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3249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95487"/>
            <a:ext cx="11077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79" y="2924944"/>
            <a:ext cx="30185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749" y="3966666"/>
            <a:ext cx="23699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0581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3181"/>
            <a:ext cx="116871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80813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613" y="4856857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38350"/>
            <a:ext cx="117633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2387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344" y="294697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1314" y="3965551"/>
            <a:ext cx="14091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82296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43050"/>
            <a:ext cx="115347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0190" y="3451035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7151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90725"/>
            <a:ext cx="117348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