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4" r:id="rId34"/>
    <p:sldId id="361" r:id="rId35"/>
    <p:sldId id="356" r:id="rId36"/>
    <p:sldId id="357" r:id="rId37"/>
    <p:sldId id="358" r:id="rId38"/>
    <p:sldId id="359" r:id="rId39"/>
    <p:sldId id="360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890837"/>
            <a:ext cx="1099185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71687"/>
            <a:ext cx="109918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0120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62075"/>
            <a:ext cx="111061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1704975"/>
            <a:ext cx="47529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369152" cy="54033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837413"/>
            <a:ext cx="3096344" cy="28242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6776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485" y="2059682"/>
            <a:ext cx="11058525" cy="165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88835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566862"/>
            <a:ext cx="95821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3345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4537"/>
            <a:ext cx="11687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2100"/>
            <a:ext cx="116871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9458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544535"/>
            <a:ext cx="4608512" cy="42688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0812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00262"/>
            <a:ext cx="110775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14487"/>
            <a:ext cx="111537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791" y="4057685"/>
            <a:ext cx="3456384" cy="2683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396" y="1268760"/>
            <a:ext cx="116871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7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66925"/>
            <a:ext cx="107442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9249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6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29309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49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12776"/>
            <a:ext cx="59436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50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4639" y="32849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3088" y="4326706"/>
            <a:ext cx="9824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4977" y="5275830"/>
            <a:ext cx="16755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7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1919287"/>
            <a:ext cx="47148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6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344893" cy="41177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890" y="5144674"/>
            <a:ext cx="9101153" cy="159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0637" y="22768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6410" y="323757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1351" y="4221088"/>
            <a:ext cx="12293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490" y="5228085"/>
            <a:ext cx="12293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4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356992"/>
            <a:ext cx="515302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048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0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7812"/>
            <a:ext cx="116681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3651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276872"/>
            <a:ext cx="49720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38287"/>
            <a:ext cx="117538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1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81150"/>
            <a:ext cx="108299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365104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99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5025"/>
            <a:ext cx="116300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99695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18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7337"/>
            <a:ext cx="10868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8478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3888" y="4401604"/>
            <a:ext cx="8919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6035" y="4401604"/>
            <a:ext cx="8919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71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484784"/>
            <a:ext cx="7924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2090737"/>
            <a:ext cx="70580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82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394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652" y="2060848"/>
            <a:ext cx="10258157" cy="459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5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04962"/>
            <a:ext cx="107727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0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39180"/>
            <a:ext cx="107442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7687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2738" y="5135819"/>
            <a:ext cx="208510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8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537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768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49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2095500"/>
            <a:ext cx="101060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969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36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71637"/>
            <a:ext cx="108299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87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066925"/>
            <a:ext cx="99822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05078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9204" y="2996952"/>
            <a:ext cx="61478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5857" y="3922927"/>
            <a:ext cx="11857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5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404937"/>
            <a:ext cx="90392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9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6400"/>
            <a:ext cx="116681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6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824037"/>
            <a:ext cx="108489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1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47937"/>
            <a:ext cx="109728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62175"/>
            <a:ext cx="107346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2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93289"/>
            <a:ext cx="8770565" cy="61480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6137920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25" y="547687"/>
            <a:ext cx="813435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7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5360"/>
            <a:ext cx="1067752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204864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17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9826"/>
            <a:ext cx="108585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608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3108" y="50131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7532" y="5949942"/>
            <a:ext cx="94009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39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948336"/>
            <a:ext cx="5472608" cy="37316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620" y="2907685"/>
            <a:ext cx="5832648" cy="381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8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47529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673944"/>
            <a:ext cx="39243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69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24012"/>
            <a:ext cx="108394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92896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0151" y="3465169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4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061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948336"/>
            <a:ext cx="5472608" cy="37316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212381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620" y="2907685"/>
            <a:ext cx="5832648" cy="381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9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19250"/>
            <a:ext cx="108299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19315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58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299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001" y="3284984"/>
            <a:ext cx="99345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16604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0178" y="416604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52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640" y="3429000"/>
            <a:ext cx="48768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1304" y="334483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57337"/>
            <a:ext cx="108489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25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652587"/>
            <a:ext cx="100298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185987"/>
            <a:ext cx="98298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24944"/>
            <a:ext cx="19442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64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3372"/>
            <a:ext cx="117062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86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05025"/>
            <a:ext cx="107823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8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83171"/>
            <a:ext cx="10982325" cy="481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6165304"/>
            <a:ext cx="59721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8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251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847803"/>
            <a:ext cx="96583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51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89725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3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90297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922" y="3501008"/>
            <a:ext cx="41910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6681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04962"/>
            <a:ext cx="111537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