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621"/>
          <a:stretch/>
        </p:blipFill>
        <p:spPr>
          <a:xfrm>
            <a:off x="223837" y="2147887"/>
            <a:ext cx="11744325" cy="1137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4" y="4581128"/>
            <a:ext cx="53530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4937"/>
            <a:ext cx="116776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5900"/>
            <a:ext cx="116109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43711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1390650"/>
            <a:ext cx="50387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9289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4174" y="4541615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290" y="4456587"/>
            <a:ext cx="21031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6681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932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533525"/>
            <a:ext cx="10201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33512"/>
            <a:ext cx="110871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85962"/>
            <a:ext cx="11049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0637"/>
            <a:ext cx="11658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78092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322" y="3811074"/>
            <a:ext cx="47097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3175"/>
            <a:ext cx="116395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9474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628800"/>
            <a:ext cx="83248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966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5060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33126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8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9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43112"/>
            <a:ext cx="107442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1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3" y="1268760"/>
            <a:ext cx="98012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4" y="4941168"/>
            <a:ext cx="107537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786473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8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886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3201" y="4690971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0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369152" cy="5863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80526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2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76872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996" y="327229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4131"/>
            <a:ext cx="11677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9773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419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7324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2575"/>
            <a:ext cx="116109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62" y="1268761"/>
            <a:ext cx="10870312" cy="27036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66" y="4070920"/>
            <a:ext cx="10935126" cy="27870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20390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8952" y="4028125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333500"/>
            <a:ext cx="66008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