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905125"/>
            <a:ext cx="11218664" cy="973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0200"/>
            <a:ext cx="11734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3772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1988840"/>
            <a:ext cx="6049099" cy="2736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63836"/>
            <a:ext cx="55911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7337"/>
            <a:ext cx="11649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92896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140968"/>
            <a:ext cx="460057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18171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068960"/>
            <a:ext cx="37338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25" y="1325885"/>
            <a:ext cx="115633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33525"/>
            <a:ext cx="110585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1397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73216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6182"/>
            <a:ext cx="11239425" cy="54271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508518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217024" cy="5038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6163268"/>
            <a:ext cx="48577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36476"/>
            <a:ext cx="860107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43050"/>
            <a:ext cx="117824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290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43062"/>
            <a:ext cx="116681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909762"/>
            <a:ext cx="74866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293096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84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671"/>
            <a:ext cx="11316196" cy="55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5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632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3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19312"/>
            <a:ext cx="109251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5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7628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6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14475"/>
            <a:ext cx="109061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102584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9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36168"/>
            <a:ext cx="416242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0473" y="336065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5943"/>
            <a:ext cx="10441160" cy="548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73" y="1196752"/>
            <a:ext cx="1164907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84984"/>
            <a:ext cx="5010150" cy="316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15722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571750"/>
            <a:ext cx="89439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09762"/>
            <a:ext cx="116014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371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